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" name="グループ化 247"/>
          <p:cNvGrpSpPr/>
          <p:nvPr/>
        </p:nvGrpSpPr>
        <p:grpSpPr>
          <a:xfrm>
            <a:off x="7923330" y="5004175"/>
            <a:ext cx="1575175" cy="978465"/>
            <a:chOff x="7923330" y="5004175"/>
            <a:chExt cx="1575175" cy="978465"/>
          </a:xfrm>
        </p:grpSpPr>
        <p:sp>
          <p:nvSpPr>
            <p:cNvPr id="249" name="角丸四角形 248"/>
            <p:cNvSpPr/>
            <p:nvPr/>
          </p:nvSpPr>
          <p:spPr>
            <a:xfrm>
              <a:off x="7923330" y="5004175"/>
              <a:ext cx="1575175" cy="978465"/>
            </a:xfrm>
            <a:prstGeom prst="roundRect">
              <a:avLst>
                <a:gd name="adj" fmla="val 6157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/>
                </a:gs>
              </a:gsLst>
              <a:lin ang="189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二等辺三角形 249"/>
            <p:cNvSpPr/>
            <p:nvPr/>
          </p:nvSpPr>
          <p:spPr>
            <a:xfrm rot="16200000">
              <a:off x="8010609" y="5024640"/>
              <a:ext cx="46278" cy="99683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1" name="グループ化 250"/>
            <p:cNvGrpSpPr/>
            <p:nvPr/>
          </p:nvGrpSpPr>
          <p:grpSpPr>
            <a:xfrm>
              <a:off x="8135106" y="5329948"/>
              <a:ext cx="221670" cy="198445"/>
              <a:chOff x="5631654" y="-26213"/>
              <a:chExt cx="404948" cy="418044"/>
            </a:xfrm>
          </p:grpSpPr>
          <p:grpSp>
            <p:nvGrpSpPr>
              <p:cNvPr id="278" name="グループ化 277"/>
              <p:cNvGrpSpPr/>
              <p:nvPr/>
            </p:nvGrpSpPr>
            <p:grpSpPr>
              <a:xfrm>
                <a:off x="5631654" y="-26202"/>
                <a:ext cx="404948" cy="334849"/>
                <a:chOff x="4339640" y="3267059"/>
                <a:chExt cx="309314" cy="240355"/>
              </a:xfr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282" name="片側の 2 つの角を丸めた四角形 281"/>
                <p:cNvSpPr/>
                <p:nvPr/>
              </p:nvSpPr>
              <p:spPr>
                <a:xfrm>
                  <a:off x="4339641" y="3267059"/>
                  <a:ext cx="309313" cy="6125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635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正方形/長方形 282"/>
                <p:cNvSpPr/>
                <p:nvPr/>
              </p:nvSpPr>
              <p:spPr>
                <a:xfrm>
                  <a:off x="4339640" y="3328311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正方形/長方形 283"/>
                <p:cNvSpPr/>
                <p:nvPr/>
              </p:nvSpPr>
              <p:spPr>
                <a:xfrm>
                  <a:off x="4339640" y="3388012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5" name="正方形/長方形 284"/>
                <p:cNvSpPr/>
                <p:nvPr/>
              </p:nvSpPr>
              <p:spPr>
                <a:xfrm>
                  <a:off x="4339640" y="3447713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9" name="フリーフォーム 278"/>
              <p:cNvSpPr/>
              <p:nvPr/>
            </p:nvSpPr>
            <p:spPr>
              <a:xfrm rot="10800000">
                <a:off x="5911187" y="308657"/>
                <a:ext cx="125414" cy="83174"/>
              </a:xfrm>
              <a:custGeom>
                <a:avLst/>
                <a:gdLst>
                  <a:gd name="connsiteX0" fmla="*/ 125414 w 125414"/>
                  <a:gd name="connsiteY0" fmla="*/ 83174 h 83174"/>
                  <a:gd name="connsiteX1" fmla="*/ 0 w 125414"/>
                  <a:gd name="connsiteY1" fmla="*/ 83174 h 83174"/>
                  <a:gd name="connsiteX2" fmla="*/ 0 w 125414"/>
                  <a:gd name="connsiteY2" fmla="*/ 41587 h 83174"/>
                  <a:gd name="connsiteX3" fmla="*/ 41587 w 125414"/>
                  <a:gd name="connsiteY3" fmla="*/ 0 h 83174"/>
                  <a:gd name="connsiteX4" fmla="*/ 125414 w 125414"/>
                  <a:gd name="connsiteY4" fmla="*/ 0 h 83174"/>
                  <a:gd name="connsiteX5" fmla="*/ 125414 w 125414"/>
                  <a:gd name="connsiteY5" fmla="*/ 83174 h 8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414" h="83174">
                    <a:moveTo>
                      <a:pt x="125414" y="83174"/>
                    </a:moveTo>
                    <a:lnTo>
                      <a:pt x="0" y="83174"/>
                    </a:lnTo>
                    <a:lnTo>
                      <a:pt x="0" y="41587"/>
                    </a:lnTo>
                    <a:cubicBezTo>
                      <a:pt x="0" y="18619"/>
                      <a:pt x="18619" y="0"/>
                      <a:pt x="41587" y="0"/>
                    </a:cubicBezTo>
                    <a:lnTo>
                      <a:pt x="125414" y="0"/>
                    </a:lnTo>
                    <a:lnTo>
                      <a:pt x="125414" y="831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フリーフォーム 279"/>
              <p:cNvSpPr/>
              <p:nvPr/>
            </p:nvSpPr>
            <p:spPr>
              <a:xfrm rot="10800000">
                <a:off x="5631655" y="308657"/>
                <a:ext cx="279531" cy="83174"/>
              </a:xfrm>
              <a:custGeom>
                <a:avLst/>
                <a:gdLst>
                  <a:gd name="connsiteX0" fmla="*/ 316495 w 316495"/>
                  <a:gd name="connsiteY0" fmla="*/ 83174 h 83174"/>
                  <a:gd name="connsiteX1" fmla="*/ 0 w 316495"/>
                  <a:gd name="connsiteY1" fmla="*/ 83174 h 83174"/>
                  <a:gd name="connsiteX2" fmla="*/ 0 w 316495"/>
                  <a:gd name="connsiteY2" fmla="*/ 0 h 83174"/>
                  <a:gd name="connsiteX3" fmla="*/ 274908 w 316495"/>
                  <a:gd name="connsiteY3" fmla="*/ 0 h 83174"/>
                  <a:gd name="connsiteX4" fmla="*/ 316495 w 316495"/>
                  <a:gd name="connsiteY4" fmla="*/ 41587 h 83174"/>
                  <a:gd name="connsiteX5" fmla="*/ 316495 w 316495"/>
                  <a:gd name="connsiteY5" fmla="*/ 83174 h 8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95" h="83174">
                    <a:moveTo>
                      <a:pt x="316495" y="83174"/>
                    </a:moveTo>
                    <a:lnTo>
                      <a:pt x="0" y="83174"/>
                    </a:lnTo>
                    <a:lnTo>
                      <a:pt x="0" y="0"/>
                    </a:lnTo>
                    <a:lnTo>
                      <a:pt x="274908" y="0"/>
                    </a:lnTo>
                    <a:cubicBezTo>
                      <a:pt x="297876" y="0"/>
                      <a:pt x="316495" y="18619"/>
                      <a:pt x="316495" y="41587"/>
                    </a:cubicBezTo>
                    <a:lnTo>
                      <a:pt x="316495" y="831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フリーフォーム 280"/>
              <p:cNvSpPr/>
              <p:nvPr/>
            </p:nvSpPr>
            <p:spPr>
              <a:xfrm>
                <a:off x="5752939" y="-26213"/>
                <a:ext cx="283662" cy="334864"/>
              </a:xfrm>
              <a:custGeom>
                <a:avLst/>
                <a:gdLst>
                  <a:gd name="connsiteX0" fmla="*/ 0 w 283662"/>
                  <a:gd name="connsiteY0" fmla="*/ 0 h 334864"/>
                  <a:gd name="connsiteX1" fmla="*/ 240995 w 283662"/>
                  <a:gd name="connsiteY1" fmla="*/ 0 h 334864"/>
                  <a:gd name="connsiteX2" fmla="*/ 283662 w 283662"/>
                  <a:gd name="connsiteY2" fmla="*/ 42667 h 334864"/>
                  <a:gd name="connsiteX3" fmla="*/ 283661 w 283662"/>
                  <a:gd name="connsiteY3" fmla="*/ 85333 h 334864"/>
                  <a:gd name="connsiteX4" fmla="*/ 158246 w 283662"/>
                  <a:gd name="connsiteY4" fmla="*/ 85333 h 334864"/>
                  <a:gd name="connsiteX5" fmla="*/ 158246 w 283662"/>
                  <a:gd name="connsiteY5" fmla="*/ 334864 h 334864"/>
                  <a:gd name="connsiteX6" fmla="*/ 0 w 283662"/>
                  <a:gd name="connsiteY6" fmla="*/ 334864 h 33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3662" h="334864">
                    <a:moveTo>
                      <a:pt x="0" y="0"/>
                    </a:moveTo>
                    <a:lnTo>
                      <a:pt x="240995" y="0"/>
                    </a:lnTo>
                    <a:cubicBezTo>
                      <a:pt x="264559" y="0"/>
                      <a:pt x="283662" y="19103"/>
                      <a:pt x="283662" y="42667"/>
                    </a:cubicBezTo>
                    <a:cubicBezTo>
                      <a:pt x="283662" y="56889"/>
                      <a:pt x="283661" y="71111"/>
                      <a:pt x="283661" y="85333"/>
                    </a:cubicBezTo>
                    <a:lnTo>
                      <a:pt x="158246" y="85333"/>
                    </a:lnTo>
                    <a:lnTo>
                      <a:pt x="158246" y="334864"/>
                    </a:lnTo>
                    <a:lnTo>
                      <a:pt x="0" y="33486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2" name="フリーフォーム 251"/>
            <p:cNvSpPr/>
            <p:nvPr/>
          </p:nvSpPr>
          <p:spPr>
            <a:xfrm>
              <a:off x="8007562" y="5748411"/>
              <a:ext cx="189645" cy="188868"/>
            </a:xfrm>
            <a:custGeom>
              <a:avLst/>
              <a:gdLst>
                <a:gd name="connsiteX0" fmla="*/ 1293078 w 1938338"/>
                <a:gd name="connsiteY0" fmla="*/ 1681163 h 1930400"/>
                <a:gd name="connsiteX1" fmla="*/ 1293078 w 1938338"/>
                <a:gd name="connsiteY1" fmla="*/ 1798431 h 1930400"/>
                <a:gd name="connsiteX2" fmla="*/ 1768759 w 1938338"/>
                <a:gd name="connsiteY2" fmla="*/ 1798431 h 1930400"/>
                <a:gd name="connsiteX3" fmla="*/ 1768759 w 1938338"/>
                <a:gd name="connsiteY3" fmla="*/ 1681163 h 1930400"/>
                <a:gd name="connsiteX4" fmla="*/ 166591 w 1938338"/>
                <a:gd name="connsiteY4" fmla="*/ 1473297 h 1930400"/>
                <a:gd name="connsiteX5" fmla="*/ 457103 w 1938338"/>
                <a:gd name="connsiteY5" fmla="*/ 1473297 h 1930400"/>
                <a:gd name="connsiteX6" fmla="*/ 457103 w 1938338"/>
                <a:gd name="connsiteY6" fmla="*/ 1763809 h 1930400"/>
                <a:gd name="connsiteX7" fmla="*/ 166591 w 1938338"/>
                <a:gd name="connsiteY7" fmla="*/ 1763809 h 1930400"/>
                <a:gd name="connsiteX8" fmla="*/ 1001712 w 1938338"/>
                <a:gd name="connsiteY8" fmla="*/ 1452563 h 1930400"/>
                <a:gd name="connsiteX9" fmla="*/ 1001712 w 1938338"/>
                <a:gd name="connsiteY9" fmla="*/ 1569831 h 1930400"/>
                <a:gd name="connsiteX10" fmla="*/ 1477393 w 1938338"/>
                <a:gd name="connsiteY10" fmla="*/ 1569831 h 1930400"/>
                <a:gd name="connsiteX11" fmla="*/ 1477393 w 1938338"/>
                <a:gd name="connsiteY11" fmla="*/ 1452563 h 1930400"/>
                <a:gd name="connsiteX12" fmla="*/ 84961 w 1938338"/>
                <a:gd name="connsiteY12" fmla="*/ 1391667 h 1930400"/>
                <a:gd name="connsiteX13" fmla="*/ 84961 w 1938338"/>
                <a:gd name="connsiteY13" fmla="*/ 1845440 h 1930400"/>
                <a:gd name="connsiteX14" fmla="*/ 538734 w 1938338"/>
                <a:gd name="connsiteY14" fmla="*/ 1845440 h 1930400"/>
                <a:gd name="connsiteX15" fmla="*/ 538734 w 1938338"/>
                <a:gd name="connsiteY15" fmla="*/ 1391667 h 1930400"/>
                <a:gd name="connsiteX16" fmla="*/ 9332 w 1938338"/>
                <a:gd name="connsiteY16" fmla="*/ 1316038 h 1930400"/>
                <a:gd name="connsiteX17" fmla="*/ 614363 w 1938338"/>
                <a:gd name="connsiteY17" fmla="*/ 1316038 h 1930400"/>
                <a:gd name="connsiteX18" fmla="*/ 614363 w 1938338"/>
                <a:gd name="connsiteY18" fmla="*/ 1921069 h 1930400"/>
                <a:gd name="connsiteX19" fmla="*/ 9332 w 1938338"/>
                <a:gd name="connsiteY19" fmla="*/ 1921069 h 1930400"/>
                <a:gd name="connsiteX20" fmla="*/ 1490566 w 1938338"/>
                <a:gd name="connsiteY20" fmla="*/ 163609 h 1930400"/>
                <a:gd name="connsiteX21" fmla="*/ 1781078 w 1938338"/>
                <a:gd name="connsiteY21" fmla="*/ 163609 h 1930400"/>
                <a:gd name="connsiteX22" fmla="*/ 1781078 w 1938338"/>
                <a:gd name="connsiteY22" fmla="*/ 454121 h 1930400"/>
                <a:gd name="connsiteX23" fmla="*/ 1490566 w 1938338"/>
                <a:gd name="connsiteY23" fmla="*/ 454121 h 1930400"/>
                <a:gd name="connsiteX24" fmla="*/ 166591 w 1938338"/>
                <a:gd name="connsiteY24" fmla="*/ 163609 h 1930400"/>
                <a:gd name="connsiteX25" fmla="*/ 457103 w 1938338"/>
                <a:gd name="connsiteY25" fmla="*/ 163609 h 1930400"/>
                <a:gd name="connsiteX26" fmla="*/ 457103 w 1938338"/>
                <a:gd name="connsiteY26" fmla="*/ 454121 h 1930400"/>
                <a:gd name="connsiteX27" fmla="*/ 166591 w 1938338"/>
                <a:gd name="connsiteY27" fmla="*/ 454121 h 1930400"/>
                <a:gd name="connsiteX28" fmla="*/ 1408936 w 1938338"/>
                <a:gd name="connsiteY28" fmla="*/ 81979 h 1930400"/>
                <a:gd name="connsiteX29" fmla="*/ 1408936 w 1938338"/>
                <a:gd name="connsiteY29" fmla="*/ 535752 h 1930400"/>
                <a:gd name="connsiteX30" fmla="*/ 1862709 w 1938338"/>
                <a:gd name="connsiteY30" fmla="*/ 535752 h 1930400"/>
                <a:gd name="connsiteX31" fmla="*/ 1862709 w 1938338"/>
                <a:gd name="connsiteY31" fmla="*/ 81979 h 1930400"/>
                <a:gd name="connsiteX32" fmla="*/ 84961 w 1938338"/>
                <a:gd name="connsiteY32" fmla="*/ 81979 h 1930400"/>
                <a:gd name="connsiteX33" fmla="*/ 84961 w 1938338"/>
                <a:gd name="connsiteY33" fmla="*/ 535752 h 1930400"/>
                <a:gd name="connsiteX34" fmla="*/ 538734 w 1938338"/>
                <a:gd name="connsiteY34" fmla="*/ 535752 h 1930400"/>
                <a:gd name="connsiteX35" fmla="*/ 538734 w 1938338"/>
                <a:gd name="connsiteY35" fmla="*/ 81979 h 1930400"/>
                <a:gd name="connsiteX36" fmla="*/ 1333307 w 1938338"/>
                <a:gd name="connsiteY36" fmla="*/ 6350 h 1930400"/>
                <a:gd name="connsiteX37" fmla="*/ 1938338 w 1938338"/>
                <a:gd name="connsiteY37" fmla="*/ 6350 h 1930400"/>
                <a:gd name="connsiteX38" fmla="*/ 1938338 w 1938338"/>
                <a:gd name="connsiteY38" fmla="*/ 611381 h 1930400"/>
                <a:gd name="connsiteX39" fmla="*/ 1333307 w 1938338"/>
                <a:gd name="connsiteY39" fmla="*/ 611381 h 1930400"/>
                <a:gd name="connsiteX40" fmla="*/ 9332 w 1938338"/>
                <a:gd name="connsiteY40" fmla="*/ 6350 h 1930400"/>
                <a:gd name="connsiteX41" fmla="*/ 614363 w 1938338"/>
                <a:gd name="connsiteY41" fmla="*/ 6350 h 1930400"/>
                <a:gd name="connsiteX42" fmla="*/ 614363 w 1938338"/>
                <a:gd name="connsiteY42" fmla="*/ 611381 h 1930400"/>
                <a:gd name="connsiteX43" fmla="*/ 9332 w 1938338"/>
                <a:gd name="connsiteY43" fmla="*/ 611381 h 1930400"/>
                <a:gd name="connsiteX44" fmla="*/ 742950 w 1938338"/>
                <a:gd name="connsiteY44" fmla="*/ 0 h 1930400"/>
                <a:gd name="connsiteX45" fmla="*/ 1238250 w 1938338"/>
                <a:gd name="connsiteY45" fmla="*/ 6350 h 1930400"/>
                <a:gd name="connsiteX46" fmla="*/ 1238250 w 1938338"/>
                <a:gd name="connsiteY46" fmla="*/ 144463 h 1930400"/>
                <a:gd name="connsiteX47" fmla="*/ 969228 w 1938338"/>
                <a:gd name="connsiteY47" fmla="*/ 144463 h 1930400"/>
                <a:gd name="connsiteX48" fmla="*/ 969228 w 1938338"/>
                <a:gd name="connsiteY48" fmla="*/ 261731 h 1930400"/>
                <a:gd name="connsiteX49" fmla="*/ 1238250 w 1938338"/>
                <a:gd name="connsiteY49" fmla="*/ 261731 h 1930400"/>
                <a:gd name="connsiteX50" fmla="*/ 1238250 w 1938338"/>
                <a:gd name="connsiteY50" fmla="*/ 614363 h 1930400"/>
                <a:gd name="connsiteX51" fmla="*/ 981928 w 1938338"/>
                <a:gd name="connsiteY51" fmla="*/ 614363 h 1930400"/>
                <a:gd name="connsiteX52" fmla="*/ 981928 w 1938338"/>
                <a:gd name="connsiteY52" fmla="*/ 731631 h 1930400"/>
                <a:gd name="connsiteX53" fmla="*/ 1457609 w 1938338"/>
                <a:gd name="connsiteY53" fmla="*/ 731631 h 1930400"/>
                <a:gd name="connsiteX54" fmla="*/ 1457609 w 1938338"/>
                <a:gd name="connsiteY54" fmla="*/ 730250 h 1930400"/>
                <a:gd name="connsiteX55" fmla="*/ 1917700 w 1938338"/>
                <a:gd name="connsiteY55" fmla="*/ 730250 h 1930400"/>
                <a:gd name="connsiteX56" fmla="*/ 1917700 w 1938338"/>
                <a:gd name="connsiteY56" fmla="*/ 901700 h 1930400"/>
                <a:gd name="connsiteX57" fmla="*/ 1510489 w 1938338"/>
                <a:gd name="connsiteY57" fmla="*/ 901700 h 1930400"/>
                <a:gd name="connsiteX58" fmla="*/ 1510489 w 1938338"/>
                <a:gd name="connsiteY58" fmla="*/ 995363 h 1930400"/>
                <a:gd name="connsiteX59" fmla="*/ 1235928 w 1938338"/>
                <a:gd name="connsiteY59" fmla="*/ 995363 h 1930400"/>
                <a:gd name="connsiteX60" fmla="*/ 1235928 w 1938338"/>
                <a:gd name="connsiteY60" fmla="*/ 1112631 h 1930400"/>
                <a:gd name="connsiteX61" fmla="*/ 1711609 w 1938338"/>
                <a:gd name="connsiteY61" fmla="*/ 1112631 h 1930400"/>
                <a:gd name="connsiteX62" fmla="*/ 1711609 w 1938338"/>
                <a:gd name="connsiteY62" fmla="*/ 1018968 h 1930400"/>
                <a:gd name="connsiteX63" fmla="*/ 1917700 w 1938338"/>
                <a:gd name="connsiteY63" fmla="*/ 1018968 h 1930400"/>
                <a:gd name="connsiteX64" fmla="*/ 1917700 w 1938338"/>
                <a:gd name="connsiteY64" fmla="*/ 1223963 h 1930400"/>
                <a:gd name="connsiteX65" fmla="*/ 1559778 w 1938338"/>
                <a:gd name="connsiteY65" fmla="*/ 1223963 h 1930400"/>
                <a:gd name="connsiteX66" fmla="*/ 1559778 w 1938338"/>
                <a:gd name="connsiteY66" fmla="*/ 1341231 h 1930400"/>
                <a:gd name="connsiteX67" fmla="*/ 1917700 w 1938338"/>
                <a:gd name="connsiteY67" fmla="*/ 1341231 h 1930400"/>
                <a:gd name="connsiteX68" fmla="*/ 1917700 w 1938338"/>
                <a:gd name="connsiteY68" fmla="*/ 1930400 h 1930400"/>
                <a:gd name="connsiteX69" fmla="*/ 1171859 w 1938338"/>
                <a:gd name="connsiteY69" fmla="*/ 1930400 h 1930400"/>
                <a:gd name="connsiteX70" fmla="*/ 1171859 w 1938338"/>
                <a:gd name="connsiteY70" fmla="*/ 1820863 h 1930400"/>
                <a:gd name="connsiteX71" fmla="*/ 717550 w 1938338"/>
                <a:gd name="connsiteY71" fmla="*/ 1820863 h 1930400"/>
                <a:gd name="connsiteX72" fmla="*/ 717550 w 1938338"/>
                <a:gd name="connsiteY72" fmla="*/ 1341231 h 1930400"/>
                <a:gd name="connsiteX73" fmla="*/ 1153543 w 1938338"/>
                <a:gd name="connsiteY73" fmla="*/ 1341231 h 1930400"/>
                <a:gd name="connsiteX74" fmla="*/ 1153543 w 1938338"/>
                <a:gd name="connsiteY74" fmla="*/ 1223963 h 1930400"/>
                <a:gd name="connsiteX75" fmla="*/ 717550 w 1938338"/>
                <a:gd name="connsiteY75" fmla="*/ 1223963 h 1930400"/>
                <a:gd name="connsiteX76" fmla="*/ 717550 w 1938338"/>
                <a:gd name="connsiteY76" fmla="*/ 1219200 h 1930400"/>
                <a:gd name="connsiteX77" fmla="*/ 0 w 1938338"/>
                <a:gd name="connsiteY77" fmla="*/ 1219200 h 1930400"/>
                <a:gd name="connsiteX78" fmla="*/ 0 w 1938338"/>
                <a:gd name="connsiteY78" fmla="*/ 966581 h 1930400"/>
                <a:gd name="connsiteX79" fmla="*/ 202181 w 1938338"/>
                <a:gd name="connsiteY79" fmla="*/ 966581 h 1930400"/>
                <a:gd name="connsiteX80" fmla="*/ 202181 w 1938338"/>
                <a:gd name="connsiteY80" fmla="*/ 1063721 h 1930400"/>
                <a:gd name="connsiteX81" fmla="*/ 677862 w 1938338"/>
                <a:gd name="connsiteY81" fmla="*/ 1063721 h 1930400"/>
                <a:gd name="connsiteX82" fmla="*/ 677862 w 1938338"/>
                <a:gd name="connsiteY82" fmla="*/ 946453 h 1930400"/>
                <a:gd name="connsiteX83" fmla="*/ 455043 w 1938338"/>
                <a:gd name="connsiteY83" fmla="*/ 946453 h 1930400"/>
                <a:gd name="connsiteX84" fmla="*/ 455043 w 1938338"/>
                <a:gd name="connsiteY84" fmla="*/ 849313 h 1930400"/>
                <a:gd name="connsiteX85" fmla="*/ 0 w 1938338"/>
                <a:gd name="connsiteY85" fmla="*/ 849313 h 1930400"/>
                <a:gd name="connsiteX86" fmla="*/ 0 w 1938338"/>
                <a:gd name="connsiteY86" fmla="*/ 749300 h 1930400"/>
                <a:gd name="connsiteX87" fmla="*/ 742950 w 1938338"/>
                <a:gd name="connsiteY87" fmla="*/ 749300 h 1930400"/>
                <a:gd name="connsiteX88" fmla="*/ 742950 w 1938338"/>
                <a:gd name="connsiteY88" fmla="*/ 503031 h 1930400"/>
                <a:gd name="connsiteX89" fmla="*/ 1133759 w 1938338"/>
                <a:gd name="connsiteY89" fmla="*/ 503031 h 1930400"/>
                <a:gd name="connsiteX90" fmla="*/ 1133759 w 1938338"/>
                <a:gd name="connsiteY90" fmla="*/ 385763 h 1930400"/>
                <a:gd name="connsiteX91" fmla="*/ 742950 w 1938338"/>
                <a:gd name="connsiteY91" fmla="*/ 385763 h 193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38338" h="1930400">
                  <a:moveTo>
                    <a:pt x="1293078" y="1681163"/>
                  </a:moveTo>
                  <a:lnTo>
                    <a:pt x="1293078" y="1798431"/>
                  </a:lnTo>
                  <a:lnTo>
                    <a:pt x="1768759" y="1798431"/>
                  </a:lnTo>
                  <a:lnTo>
                    <a:pt x="1768759" y="1681163"/>
                  </a:lnTo>
                  <a:close/>
                  <a:moveTo>
                    <a:pt x="166591" y="1473297"/>
                  </a:moveTo>
                  <a:lnTo>
                    <a:pt x="457103" y="1473297"/>
                  </a:lnTo>
                  <a:lnTo>
                    <a:pt x="457103" y="1763809"/>
                  </a:lnTo>
                  <a:lnTo>
                    <a:pt x="166591" y="1763809"/>
                  </a:lnTo>
                  <a:close/>
                  <a:moveTo>
                    <a:pt x="1001712" y="1452563"/>
                  </a:moveTo>
                  <a:lnTo>
                    <a:pt x="1001712" y="1569831"/>
                  </a:lnTo>
                  <a:lnTo>
                    <a:pt x="1477393" y="1569831"/>
                  </a:lnTo>
                  <a:lnTo>
                    <a:pt x="1477393" y="1452563"/>
                  </a:lnTo>
                  <a:close/>
                  <a:moveTo>
                    <a:pt x="84961" y="1391667"/>
                  </a:moveTo>
                  <a:lnTo>
                    <a:pt x="84961" y="1845440"/>
                  </a:lnTo>
                  <a:lnTo>
                    <a:pt x="538734" y="1845440"/>
                  </a:lnTo>
                  <a:lnTo>
                    <a:pt x="538734" y="1391667"/>
                  </a:lnTo>
                  <a:close/>
                  <a:moveTo>
                    <a:pt x="9332" y="1316038"/>
                  </a:moveTo>
                  <a:lnTo>
                    <a:pt x="614363" y="1316038"/>
                  </a:lnTo>
                  <a:lnTo>
                    <a:pt x="614363" y="1921069"/>
                  </a:lnTo>
                  <a:lnTo>
                    <a:pt x="9332" y="1921069"/>
                  </a:lnTo>
                  <a:close/>
                  <a:moveTo>
                    <a:pt x="1490566" y="163609"/>
                  </a:moveTo>
                  <a:lnTo>
                    <a:pt x="1781078" y="163609"/>
                  </a:lnTo>
                  <a:lnTo>
                    <a:pt x="1781078" y="454121"/>
                  </a:lnTo>
                  <a:lnTo>
                    <a:pt x="1490566" y="454121"/>
                  </a:lnTo>
                  <a:close/>
                  <a:moveTo>
                    <a:pt x="166591" y="163609"/>
                  </a:moveTo>
                  <a:lnTo>
                    <a:pt x="457103" y="163609"/>
                  </a:lnTo>
                  <a:lnTo>
                    <a:pt x="457103" y="454121"/>
                  </a:lnTo>
                  <a:lnTo>
                    <a:pt x="166591" y="454121"/>
                  </a:lnTo>
                  <a:close/>
                  <a:moveTo>
                    <a:pt x="1408936" y="81979"/>
                  </a:moveTo>
                  <a:lnTo>
                    <a:pt x="1408936" y="535752"/>
                  </a:lnTo>
                  <a:lnTo>
                    <a:pt x="1862709" y="535752"/>
                  </a:lnTo>
                  <a:lnTo>
                    <a:pt x="1862709" y="81979"/>
                  </a:lnTo>
                  <a:close/>
                  <a:moveTo>
                    <a:pt x="84961" y="81979"/>
                  </a:moveTo>
                  <a:lnTo>
                    <a:pt x="84961" y="535752"/>
                  </a:lnTo>
                  <a:lnTo>
                    <a:pt x="538734" y="535752"/>
                  </a:lnTo>
                  <a:lnTo>
                    <a:pt x="538734" y="81979"/>
                  </a:lnTo>
                  <a:close/>
                  <a:moveTo>
                    <a:pt x="1333307" y="6350"/>
                  </a:moveTo>
                  <a:lnTo>
                    <a:pt x="1938338" y="6350"/>
                  </a:lnTo>
                  <a:lnTo>
                    <a:pt x="1938338" y="611381"/>
                  </a:lnTo>
                  <a:lnTo>
                    <a:pt x="1333307" y="611381"/>
                  </a:lnTo>
                  <a:close/>
                  <a:moveTo>
                    <a:pt x="9332" y="6350"/>
                  </a:moveTo>
                  <a:lnTo>
                    <a:pt x="614363" y="6350"/>
                  </a:lnTo>
                  <a:lnTo>
                    <a:pt x="614363" y="611381"/>
                  </a:lnTo>
                  <a:lnTo>
                    <a:pt x="9332" y="611381"/>
                  </a:lnTo>
                  <a:close/>
                  <a:moveTo>
                    <a:pt x="742950" y="0"/>
                  </a:moveTo>
                  <a:lnTo>
                    <a:pt x="1238250" y="6350"/>
                  </a:lnTo>
                  <a:lnTo>
                    <a:pt x="1238250" y="144463"/>
                  </a:lnTo>
                  <a:lnTo>
                    <a:pt x="969228" y="144463"/>
                  </a:lnTo>
                  <a:lnTo>
                    <a:pt x="969228" y="261731"/>
                  </a:lnTo>
                  <a:lnTo>
                    <a:pt x="1238250" y="261731"/>
                  </a:lnTo>
                  <a:lnTo>
                    <a:pt x="1238250" y="614363"/>
                  </a:lnTo>
                  <a:lnTo>
                    <a:pt x="981928" y="614363"/>
                  </a:lnTo>
                  <a:lnTo>
                    <a:pt x="981928" y="731631"/>
                  </a:lnTo>
                  <a:lnTo>
                    <a:pt x="1457609" y="731631"/>
                  </a:lnTo>
                  <a:lnTo>
                    <a:pt x="1457609" y="730250"/>
                  </a:lnTo>
                  <a:lnTo>
                    <a:pt x="1917700" y="730250"/>
                  </a:lnTo>
                  <a:lnTo>
                    <a:pt x="1917700" y="901700"/>
                  </a:lnTo>
                  <a:lnTo>
                    <a:pt x="1510489" y="901700"/>
                  </a:lnTo>
                  <a:lnTo>
                    <a:pt x="1510489" y="995363"/>
                  </a:lnTo>
                  <a:lnTo>
                    <a:pt x="1235928" y="995363"/>
                  </a:lnTo>
                  <a:lnTo>
                    <a:pt x="1235928" y="1112631"/>
                  </a:lnTo>
                  <a:lnTo>
                    <a:pt x="1711609" y="1112631"/>
                  </a:lnTo>
                  <a:lnTo>
                    <a:pt x="1711609" y="1018968"/>
                  </a:lnTo>
                  <a:lnTo>
                    <a:pt x="1917700" y="1018968"/>
                  </a:lnTo>
                  <a:lnTo>
                    <a:pt x="1917700" y="1223963"/>
                  </a:lnTo>
                  <a:lnTo>
                    <a:pt x="1559778" y="1223963"/>
                  </a:lnTo>
                  <a:lnTo>
                    <a:pt x="1559778" y="1341231"/>
                  </a:lnTo>
                  <a:lnTo>
                    <a:pt x="1917700" y="1341231"/>
                  </a:lnTo>
                  <a:lnTo>
                    <a:pt x="1917700" y="1930400"/>
                  </a:lnTo>
                  <a:lnTo>
                    <a:pt x="1171859" y="1930400"/>
                  </a:lnTo>
                  <a:lnTo>
                    <a:pt x="1171859" y="1820863"/>
                  </a:lnTo>
                  <a:lnTo>
                    <a:pt x="717550" y="1820863"/>
                  </a:lnTo>
                  <a:lnTo>
                    <a:pt x="717550" y="1341231"/>
                  </a:lnTo>
                  <a:lnTo>
                    <a:pt x="1153543" y="1341231"/>
                  </a:lnTo>
                  <a:lnTo>
                    <a:pt x="1153543" y="1223963"/>
                  </a:lnTo>
                  <a:lnTo>
                    <a:pt x="717550" y="1223963"/>
                  </a:lnTo>
                  <a:lnTo>
                    <a:pt x="717550" y="1219200"/>
                  </a:lnTo>
                  <a:lnTo>
                    <a:pt x="0" y="1219200"/>
                  </a:lnTo>
                  <a:lnTo>
                    <a:pt x="0" y="966581"/>
                  </a:lnTo>
                  <a:lnTo>
                    <a:pt x="202181" y="966581"/>
                  </a:lnTo>
                  <a:lnTo>
                    <a:pt x="202181" y="1063721"/>
                  </a:lnTo>
                  <a:lnTo>
                    <a:pt x="677862" y="1063721"/>
                  </a:lnTo>
                  <a:lnTo>
                    <a:pt x="677862" y="946453"/>
                  </a:lnTo>
                  <a:lnTo>
                    <a:pt x="455043" y="946453"/>
                  </a:lnTo>
                  <a:lnTo>
                    <a:pt x="455043" y="849313"/>
                  </a:lnTo>
                  <a:lnTo>
                    <a:pt x="0" y="849313"/>
                  </a:lnTo>
                  <a:lnTo>
                    <a:pt x="0" y="749300"/>
                  </a:lnTo>
                  <a:lnTo>
                    <a:pt x="742950" y="749300"/>
                  </a:lnTo>
                  <a:lnTo>
                    <a:pt x="742950" y="503031"/>
                  </a:lnTo>
                  <a:lnTo>
                    <a:pt x="1133759" y="503031"/>
                  </a:lnTo>
                  <a:lnTo>
                    <a:pt x="1133759" y="385763"/>
                  </a:lnTo>
                  <a:lnTo>
                    <a:pt x="742950" y="3857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7923330" y="5169478"/>
              <a:ext cx="1575175" cy="83479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7923330" y="5136569"/>
              <a:ext cx="1575175" cy="8347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" name="テキスト ボックス 254"/>
            <p:cNvSpPr txBox="1"/>
            <p:nvPr/>
          </p:nvSpPr>
          <p:spPr>
            <a:xfrm>
              <a:off x="8402170" y="5300576"/>
              <a:ext cx="1044716" cy="843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個人番号 </a:t>
              </a:r>
              <a:r>
                <a:rPr kumimoji="0" lang="en-US" altLang="ja-JP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1234 5678 9012</a:t>
              </a:r>
              <a:endParaRPr kumimoji="0" lang="ja-JP" alt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56" name="グループ化 255"/>
            <p:cNvGrpSpPr/>
            <p:nvPr/>
          </p:nvGrpSpPr>
          <p:grpSpPr>
            <a:xfrm>
              <a:off x="8241594" y="5601222"/>
              <a:ext cx="682933" cy="203295"/>
              <a:chOff x="4886768" y="3771113"/>
              <a:chExt cx="746686" cy="399764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grpSp>
            <p:nvGrpSpPr>
              <p:cNvPr id="271" name="グループ化 270"/>
              <p:cNvGrpSpPr/>
              <p:nvPr/>
            </p:nvGrpSpPr>
            <p:grpSpPr>
              <a:xfrm>
                <a:off x="4886768" y="3771113"/>
                <a:ext cx="746686" cy="131427"/>
                <a:chOff x="4663030" y="4044398"/>
                <a:chExt cx="1716589" cy="121919"/>
              </a:xfrm>
              <a:grpFill/>
            </p:grpSpPr>
            <p:sp>
              <p:nvSpPr>
                <p:cNvPr id="276" name="正方形/長方形 275"/>
                <p:cNvSpPr/>
                <p:nvPr/>
              </p:nvSpPr>
              <p:spPr>
                <a:xfrm>
                  <a:off x="4663030" y="40443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7" name="正方形/長方形 276"/>
                <p:cNvSpPr/>
                <p:nvPr/>
              </p:nvSpPr>
              <p:spPr>
                <a:xfrm>
                  <a:off x="4663030" y="41205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2" name="グループ化 271"/>
              <p:cNvGrpSpPr/>
              <p:nvPr/>
            </p:nvGrpSpPr>
            <p:grpSpPr>
              <a:xfrm>
                <a:off x="4886768" y="3946373"/>
                <a:ext cx="746686" cy="131427"/>
                <a:chOff x="4663030" y="4044398"/>
                <a:chExt cx="1716589" cy="121919"/>
              </a:xfrm>
              <a:grpFill/>
            </p:grpSpPr>
            <p:sp>
              <p:nvSpPr>
                <p:cNvPr id="274" name="正方形/長方形 273"/>
                <p:cNvSpPr/>
                <p:nvPr/>
              </p:nvSpPr>
              <p:spPr>
                <a:xfrm>
                  <a:off x="4663030" y="40443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5" name="正方形/長方形 274"/>
                <p:cNvSpPr/>
                <p:nvPr/>
              </p:nvSpPr>
              <p:spPr>
                <a:xfrm>
                  <a:off x="4663030" y="41205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3" name="正方形/長方形 272"/>
              <p:cNvSpPr/>
              <p:nvPr/>
            </p:nvSpPr>
            <p:spPr>
              <a:xfrm>
                <a:off x="4886768" y="4121593"/>
                <a:ext cx="746686" cy="4928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7" name="グループ化 256"/>
            <p:cNvGrpSpPr/>
            <p:nvPr/>
          </p:nvGrpSpPr>
          <p:grpSpPr>
            <a:xfrm>
              <a:off x="8241594" y="5864997"/>
              <a:ext cx="682933" cy="66836"/>
              <a:chOff x="4663030" y="4044398"/>
              <a:chExt cx="1716589" cy="121919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sp>
            <p:nvSpPr>
              <p:cNvPr id="269" name="正方形/長方形 268"/>
              <p:cNvSpPr/>
              <p:nvPr/>
            </p:nvSpPr>
            <p:spPr>
              <a:xfrm>
                <a:off x="4663030" y="40443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正方形/長方形 269"/>
              <p:cNvSpPr/>
              <p:nvPr/>
            </p:nvSpPr>
            <p:spPr>
              <a:xfrm>
                <a:off x="4663030" y="41205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8" name="正方形/長方形 257"/>
            <p:cNvSpPr/>
            <p:nvPr/>
          </p:nvSpPr>
          <p:spPr>
            <a:xfrm>
              <a:off x="8969706" y="5707408"/>
              <a:ext cx="477180" cy="22442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9" name="グループ化 258"/>
            <p:cNvGrpSpPr/>
            <p:nvPr/>
          </p:nvGrpSpPr>
          <p:grpSpPr>
            <a:xfrm>
              <a:off x="8007562" y="5553971"/>
              <a:ext cx="199184" cy="175331"/>
              <a:chOff x="14159332" y="3300413"/>
              <a:chExt cx="423443" cy="372734"/>
            </a:xfrm>
          </p:grpSpPr>
          <p:sp>
            <p:nvSpPr>
              <p:cNvPr id="267" name="フリーフォーム 266"/>
              <p:cNvSpPr/>
              <p:nvPr/>
            </p:nvSpPr>
            <p:spPr>
              <a:xfrm>
                <a:off x="14159332" y="3300413"/>
                <a:ext cx="423443" cy="372734"/>
              </a:xfrm>
              <a:custGeom>
                <a:avLst/>
                <a:gdLst>
                  <a:gd name="connsiteX0" fmla="*/ 30795 w 301205"/>
                  <a:gd name="connsiteY0" fmla="*/ 13897 h 272925"/>
                  <a:gd name="connsiteX1" fmla="*/ 14192 w 301205"/>
                  <a:gd name="connsiteY1" fmla="*/ 30500 h 272925"/>
                  <a:gd name="connsiteX2" fmla="*/ 14192 w 301205"/>
                  <a:gd name="connsiteY2" fmla="*/ 242426 h 272925"/>
                  <a:gd name="connsiteX3" fmla="*/ 30795 w 301205"/>
                  <a:gd name="connsiteY3" fmla="*/ 259029 h 272925"/>
                  <a:gd name="connsiteX4" fmla="*/ 270411 w 301205"/>
                  <a:gd name="connsiteY4" fmla="*/ 259029 h 272925"/>
                  <a:gd name="connsiteX5" fmla="*/ 287014 w 301205"/>
                  <a:gd name="connsiteY5" fmla="*/ 242426 h 272925"/>
                  <a:gd name="connsiteX6" fmla="*/ 287014 w 301205"/>
                  <a:gd name="connsiteY6" fmla="*/ 30500 h 272925"/>
                  <a:gd name="connsiteX7" fmla="*/ 270411 w 301205"/>
                  <a:gd name="connsiteY7" fmla="*/ 13897 h 272925"/>
                  <a:gd name="connsiteX8" fmla="*/ 26438 w 301205"/>
                  <a:gd name="connsiteY8" fmla="*/ 0 h 272925"/>
                  <a:gd name="connsiteX9" fmla="*/ 274767 w 301205"/>
                  <a:gd name="connsiteY9" fmla="*/ 0 h 272925"/>
                  <a:gd name="connsiteX10" fmla="*/ 301205 w 301205"/>
                  <a:gd name="connsiteY10" fmla="*/ 26438 h 272925"/>
                  <a:gd name="connsiteX11" fmla="*/ 301205 w 301205"/>
                  <a:gd name="connsiteY11" fmla="*/ 246487 h 272925"/>
                  <a:gd name="connsiteX12" fmla="*/ 274767 w 301205"/>
                  <a:gd name="connsiteY12" fmla="*/ 272925 h 272925"/>
                  <a:gd name="connsiteX13" fmla="*/ 26438 w 301205"/>
                  <a:gd name="connsiteY13" fmla="*/ 272925 h 272925"/>
                  <a:gd name="connsiteX14" fmla="*/ 0 w 301205"/>
                  <a:gd name="connsiteY14" fmla="*/ 246487 h 272925"/>
                  <a:gd name="connsiteX15" fmla="*/ 0 w 301205"/>
                  <a:gd name="connsiteY15" fmla="*/ 26438 h 272925"/>
                  <a:gd name="connsiteX16" fmla="*/ 26438 w 301205"/>
                  <a:gd name="connsiteY16" fmla="*/ 0 h 27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1205" h="272925">
                    <a:moveTo>
                      <a:pt x="30795" y="13897"/>
                    </a:moveTo>
                    <a:cubicBezTo>
                      <a:pt x="21625" y="13897"/>
                      <a:pt x="14192" y="21330"/>
                      <a:pt x="14192" y="30500"/>
                    </a:cubicBezTo>
                    <a:lnTo>
                      <a:pt x="14192" y="242426"/>
                    </a:lnTo>
                    <a:cubicBezTo>
                      <a:pt x="14192" y="251596"/>
                      <a:pt x="21625" y="259029"/>
                      <a:pt x="30795" y="259029"/>
                    </a:cubicBezTo>
                    <a:lnTo>
                      <a:pt x="270411" y="259029"/>
                    </a:lnTo>
                    <a:cubicBezTo>
                      <a:pt x="279581" y="259029"/>
                      <a:pt x="287014" y="251596"/>
                      <a:pt x="287014" y="242426"/>
                    </a:cubicBezTo>
                    <a:lnTo>
                      <a:pt x="287014" y="30500"/>
                    </a:lnTo>
                    <a:cubicBezTo>
                      <a:pt x="287014" y="21330"/>
                      <a:pt x="279581" y="13897"/>
                      <a:pt x="270411" y="13897"/>
                    </a:cubicBezTo>
                    <a:close/>
                    <a:moveTo>
                      <a:pt x="26438" y="0"/>
                    </a:moveTo>
                    <a:lnTo>
                      <a:pt x="274767" y="0"/>
                    </a:lnTo>
                    <a:cubicBezTo>
                      <a:pt x="289368" y="0"/>
                      <a:pt x="301205" y="11837"/>
                      <a:pt x="301205" y="26438"/>
                    </a:cubicBezTo>
                    <a:lnTo>
                      <a:pt x="301205" y="246487"/>
                    </a:lnTo>
                    <a:cubicBezTo>
                      <a:pt x="301205" y="261088"/>
                      <a:pt x="289368" y="272925"/>
                      <a:pt x="274767" y="272925"/>
                    </a:cubicBezTo>
                    <a:lnTo>
                      <a:pt x="26438" y="272925"/>
                    </a:lnTo>
                    <a:cubicBezTo>
                      <a:pt x="11837" y="272925"/>
                      <a:pt x="0" y="261088"/>
                      <a:pt x="0" y="246487"/>
                    </a:cubicBezTo>
                    <a:lnTo>
                      <a:pt x="0" y="26438"/>
                    </a:lnTo>
                    <a:cubicBezTo>
                      <a:pt x="0" y="11837"/>
                      <a:pt x="11837" y="0"/>
                      <a:pt x="2643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テキスト ボックス 267"/>
              <p:cNvSpPr txBox="1"/>
              <p:nvPr/>
            </p:nvSpPr>
            <p:spPr>
              <a:xfrm rot="5400000">
                <a:off x="14224628" y="3310159"/>
                <a:ext cx="292850" cy="34003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　人</a:t>
                </a:r>
                <a:endPara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番　号</a:t>
                </a:r>
                <a:endPara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>
              <a:off x="8402170" y="5422941"/>
              <a:ext cx="452354" cy="105455"/>
              <a:chOff x="4663030" y="4044398"/>
              <a:chExt cx="1716589" cy="192366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sp>
            <p:nvSpPr>
              <p:cNvPr id="265" name="正方形/長方形 264"/>
              <p:cNvSpPr/>
              <p:nvPr/>
            </p:nvSpPr>
            <p:spPr>
              <a:xfrm>
                <a:off x="4663030" y="40443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正方形/長方形 265"/>
              <p:cNvSpPr/>
              <p:nvPr/>
            </p:nvSpPr>
            <p:spPr>
              <a:xfrm>
                <a:off x="4663030" y="4191045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1" name="正方形/長方形 260"/>
            <p:cNvSpPr/>
            <p:nvPr/>
          </p:nvSpPr>
          <p:spPr>
            <a:xfrm>
              <a:off x="8969706" y="5596467"/>
              <a:ext cx="477180" cy="11066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9078245" y="5596467"/>
              <a:ext cx="368641" cy="11066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9262565" y="5596467"/>
              <a:ext cx="184321" cy="11066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8969706" y="5649922"/>
              <a:ext cx="477180" cy="56523"/>
            </a:xfrm>
            <a:prstGeom prst="rect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79782" y="4988793"/>
            <a:ext cx="1556044" cy="966581"/>
            <a:chOff x="4179782" y="4988793"/>
            <a:chExt cx="1556044" cy="966581"/>
          </a:xfrm>
        </p:grpSpPr>
        <p:grpSp>
          <p:nvGrpSpPr>
            <p:cNvPr id="885" name="グループ化 884"/>
            <p:cNvGrpSpPr/>
            <p:nvPr/>
          </p:nvGrpSpPr>
          <p:grpSpPr>
            <a:xfrm>
              <a:off x="4179782" y="4988793"/>
              <a:ext cx="1556044" cy="966581"/>
              <a:chOff x="7627353" y="2698603"/>
              <a:chExt cx="2917825" cy="1812490"/>
            </a:xfrm>
          </p:grpSpPr>
          <p:sp>
            <p:nvSpPr>
              <p:cNvPr id="886" name="正方形/長方形 885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7" name="フリーフォーム 886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8" name="正方形/長方形 887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889" name="直線コネクタ 888"/>
              <p:cNvCxnSpPr>
                <a:stCxn id="888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890" name="直線コネクタ 889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891" name="直線コネクタ 890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892" name="テキスト ボックス 891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893" name="テキスト ボックス 892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4" name="テキスト ボックス 893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895" name="グループ化 894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899" name="グループ化 898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903" name="片側の 2 つの角を丸めた四角形 902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4" name="正方形/長方形 903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5" name="正方形/長方形 904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6" name="正方形/長方形 905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0" name="フリーフォーム 899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フリーフォーム 900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2" name="フリーフォーム 901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6" name="グループ化 895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897" name="フリーフォーム 896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8" name="テキスト ボックス 897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908" name="雲 391"/>
            <p:cNvSpPr/>
            <p:nvPr/>
          </p:nvSpPr>
          <p:spPr>
            <a:xfrm>
              <a:off x="4292991" y="5420756"/>
              <a:ext cx="314569" cy="467424"/>
            </a:xfrm>
            <a:custGeom>
              <a:avLst/>
              <a:gdLst/>
              <a:ahLst/>
              <a:cxnLst/>
              <a:rect l="l" t="t" r="r" b="b"/>
              <a:pathLst>
                <a:path w="898773" h="1335507">
                  <a:moveTo>
                    <a:pt x="451632" y="468"/>
                  </a:moveTo>
                  <a:cubicBezTo>
                    <a:pt x="464055" y="-1931"/>
                    <a:pt x="476463" y="4995"/>
                    <a:pt x="484073" y="18587"/>
                  </a:cubicBezTo>
                  <a:cubicBezTo>
                    <a:pt x="495051" y="1000"/>
                    <a:pt x="513209" y="-4775"/>
                    <a:pt x="528795" y="4360"/>
                  </a:cubicBezTo>
                  <a:cubicBezTo>
                    <a:pt x="540670" y="11318"/>
                    <a:pt x="549185" y="25887"/>
                    <a:pt x="551473" y="43172"/>
                  </a:cubicBezTo>
                  <a:cubicBezTo>
                    <a:pt x="565199" y="48271"/>
                    <a:pt x="576130" y="62411"/>
                    <a:pt x="580578" y="80840"/>
                  </a:cubicBezTo>
                  <a:lnTo>
                    <a:pt x="579737" y="107219"/>
                  </a:lnTo>
                  <a:cubicBezTo>
                    <a:pt x="613385" y="82570"/>
                    <a:pt x="658100" y="100499"/>
                    <a:pt x="678027" y="150898"/>
                  </a:cubicBezTo>
                  <a:cubicBezTo>
                    <a:pt x="718231" y="119309"/>
                    <a:pt x="769406" y="129559"/>
                    <a:pt x="800971" y="175547"/>
                  </a:cubicBezTo>
                  <a:cubicBezTo>
                    <a:pt x="820948" y="204664"/>
                    <a:pt x="830219" y="244219"/>
                    <a:pt x="826243" y="283441"/>
                  </a:cubicBezTo>
                  <a:cubicBezTo>
                    <a:pt x="826420" y="284106"/>
                    <a:pt x="826609" y="284756"/>
                    <a:pt x="826786" y="285421"/>
                  </a:cubicBezTo>
                  <a:cubicBezTo>
                    <a:pt x="856386" y="289527"/>
                    <a:pt x="879941" y="320726"/>
                    <a:pt x="883520" y="360555"/>
                  </a:cubicBezTo>
                  <a:cubicBezTo>
                    <a:pt x="886571" y="394573"/>
                    <a:pt x="874368" y="427781"/>
                    <a:pt x="852454" y="445086"/>
                  </a:cubicBezTo>
                  <a:cubicBezTo>
                    <a:pt x="861615" y="458172"/>
                    <a:pt x="867309" y="474513"/>
                    <a:pt x="867822" y="491833"/>
                  </a:cubicBezTo>
                  <a:cubicBezTo>
                    <a:pt x="896168" y="516763"/>
                    <a:pt x="906808" y="568962"/>
                    <a:pt x="892314" y="623053"/>
                  </a:cubicBezTo>
                  <a:cubicBezTo>
                    <a:pt x="873873" y="691874"/>
                    <a:pt x="821731" y="737698"/>
                    <a:pt x="775851" y="725404"/>
                  </a:cubicBezTo>
                  <a:lnTo>
                    <a:pt x="767539" y="719712"/>
                  </a:lnTo>
                  <a:cubicBezTo>
                    <a:pt x="720800" y="825093"/>
                    <a:pt x="633113" y="903067"/>
                    <a:pt x="527965" y="928811"/>
                  </a:cubicBezTo>
                  <a:lnTo>
                    <a:pt x="527965" y="989609"/>
                  </a:lnTo>
                  <a:lnTo>
                    <a:pt x="527531" y="990658"/>
                  </a:lnTo>
                  <a:lnTo>
                    <a:pt x="749557" y="990658"/>
                  </a:lnTo>
                  <a:cubicBezTo>
                    <a:pt x="799273" y="990658"/>
                    <a:pt x="839576" y="1030961"/>
                    <a:pt x="839576" y="1080677"/>
                  </a:cubicBezTo>
                  <a:lnTo>
                    <a:pt x="839576" y="1335507"/>
                  </a:lnTo>
                  <a:lnTo>
                    <a:pt x="59192" y="1335507"/>
                  </a:lnTo>
                  <a:lnTo>
                    <a:pt x="59192" y="1080677"/>
                  </a:lnTo>
                  <a:cubicBezTo>
                    <a:pt x="59192" y="1030961"/>
                    <a:pt x="99495" y="990658"/>
                    <a:pt x="149211" y="990658"/>
                  </a:cubicBezTo>
                  <a:lnTo>
                    <a:pt x="371236" y="990658"/>
                  </a:lnTo>
                  <a:cubicBezTo>
                    <a:pt x="370809" y="990328"/>
                    <a:pt x="370801" y="989970"/>
                    <a:pt x="370801" y="989609"/>
                  </a:cubicBezTo>
                  <a:lnTo>
                    <a:pt x="370801" y="928812"/>
                  </a:lnTo>
                  <a:cubicBezTo>
                    <a:pt x="265621" y="903060"/>
                    <a:pt x="177912" y="825047"/>
                    <a:pt x="131181" y="719620"/>
                  </a:cubicBezTo>
                  <a:cubicBezTo>
                    <a:pt x="129287" y="723398"/>
                    <a:pt x="126160" y="724535"/>
                    <a:pt x="122915" y="725404"/>
                  </a:cubicBezTo>
                  <a:cubicBezTo>
                    <a:pt x="77035" y="737698"/>
                    <a:pt x="24893" y="691874"/>
                    <a:pt x="6452" y="623053"/>
                  </a:cubicBezTo>
                  <a:cubicBezTo>
                    <a:pt x="-9366" y="564018"/>
                    <a:pt x="4753" y="507237"/>
                    <a:pt x="39437" y="486558"/>
                  </a:cubicBezTo>
                  <a:cubicBezTo>
                    <a:pt x="41242" y="471220"/>
                    <a:pt x="46673" y="456840"/>
                    <a:pt x="54901" y="445086"/>
                  </a:cubicBezTo>
                  <a:cubicBezTo>
                    <a:pt x="32988" y="427781"/>
                    <a:pt x="20784" y="394573"/>
                    <a:pt x="23835" y="360555"/>
                  </a:cubicBezTo>
                  <a:cubicBezTo>
                    <a:pt x="27415" y="320726"/>
                    <a:pt x="50971" y="289527"/>
                    <a:pt x="80570" y="285421"/>
                  </a:cubicBezTo>
                  <a:cubicBezTo>
                    <a:pt x="80746" y="284756"/>
                    <a:pt x="80937" y="284106"/>
                    <a:pt x="81113" y="283441"/>
                  </a:cubicBezTo>
                  <a:cubicBezTo>
                    <a:pt x="77138" y="244219"/>
                    <a:pt x="86407" y="204664"/>
                    <a:pt x="106385" y="175547"/>
                  </a:cubicBezTo>
                  <a:cubicBezTo>
                    <a:pt x="137950" y="129559"/>
                    <a:pt x="189125" y="119309"/>
                    <a:pt x="229329" y="150898"/>
                  </a:cubicBezTo>
                  <a:cubicBezTo>
                    <a:pt x="240283" y="123191"/>
                    <a:pt x="258730" y="105298"/>
                    <a:pt x="278959" y="98853"/>
                  </a:cubicBezTo>
                  <a:cubicBezTo>
                    <a:pt x="278420" y="82163"/>
                    <a:pt x="283330" y="66212"/>
                    <a:pt x="291761" y="53744"/>
                  </a:cubicBezTo>
                  <a:cubicBezTo>
                    <a:pt x="308856" y="28476"/>
                    <a:pt x="336570" y="22844"/>
                    <a:pt x="358343" y="40201"/>
                  </a:cubicBezTo>
                  <a:cubicBezTo>
                    <a:pt x="371633" y="6099"/>
                    <a:pt x="405281" y="-946"/>
                    <a:pt x="425474" y="26141"/>
                  </a:cubicBezTo>
                  <a:cubicBezTo>
                    <a:pt x="430566" y="12248"/>
                    <a:pt x="440344" y="2644"/>
                    <a:pt x="451632" y="468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044796" y="4988793"/>
            <a:ext cx="1556044" cy="966581"/>
            <a:chOff x="6044796" y="4988793"/>
            <a:chExt cx="1556044" cy="966581"/>
          </a:xfrm>
        </p:grpSpPr>
        <p:grpSp>
          <p:nvGrpSpPr>
            <p:cNvPr id="839" name="グループ化 838"/>
            <p:cNvGrpSpPr/>
            <p:nvPr/>
          </p:nvGrpSpPr>
          <p:grpSpPr>
            <a:xfrm>
              <a:off x="6044796" y="4988793"/>
              <a:ext cx="1556044" cy="966581"/>
              <a:chOff x="7627353" y="2698603"/>
              <a:chExt cx="2917825" cy="1812490"/>
            </a:xfrm>
          </p:grpSpPr>
          <p:sp>
            <p:nvSpPr>
              <p:cNvPr id="840" name="正方形/長方形 839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フリーフォーム 840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正方形/長方形 841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843" name="直線コネクタ 842"/>
              <p:cNvCxnSpPr>
                <a:stCxn id="842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844" name="直線コネクタ 843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845" name="直線コネクタ 844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846" name="テキスト ボックス 845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847" name="テキスト ボックス 846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8" name="テキスト ボックス 847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849" name="グループ化 848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853" name="グループ化 852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857" name="片側の 2 つの角を丸めた四角形 856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8" name="正方形/長方形 857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9" name="正方形/長方形 858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0" name="正方形/長方形 859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54" name="フリーフォーム 853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5" name="フリーフォーム 854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6" name="フリーフォーム 855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50" name="グループ化 849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851" name="フリーフォーム 850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2" name="テキスト ボックス 851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909" name="星 24 919"/>
            <p:cNvSpPr/>
            <p:nvPr/>
          </p:nvSpPr>
          <p:spPr>
            <a:xfrm>
              <a:off x="6134642" y="5410201"/>
              <a:ext cx="356669" cy="484862"/>
            </a:xfrm>
            <a:custGeom>
              <a:avLst/>
              <a:gdLst/>
              <a:ahLst/>
              <a:cxnLst/>
              <a:rect l="l" t="t" r="r" b="b"/>
              <a:pathLst>
                <a:path w="983237" h="1336628">
                  <a:moveTo>
                    <a:pt x="491619" y="0"/>
                  </a:moveTo>
                  <a:lnTo>
                    <a:pt x="543770" y="84155"/>
                  </a:lnTo>
                  <a:lnTo>
                    <a:pt x="618859" y="14761"/>
                  </a:lnTo>
                  <a:lnTo>
                    <a:pt x="644514" y="107941"/>
                  </a:lnTo>
                  <a:lnTo>
                    <a:pt x="737428" y="58040"/>
                  </a:lnTo>
                  <a:cubicBezTo>
                    <a:pt x="736566" y="89992"/>
                    <a:pt x="735703" y="121945"/>
                    <a:pt x="734841" y="153897"/>
                  </a:cubicBezTo>
                  <a:lnTo>
                    <a:pt x="839245" y="126886"/>
                  </a:lnTo>
                  <a:lnTo>
                    <a:pt x="808592" y="218886"/>
                  </a:lnTo>
                  <a:lnTo>
                    <a:pt x="917373" y="216607"/>
                  </a:lnTo>
                  <a:lnTo>
                    <a:pt x="860744" y="298483"/>
                  </a:lnTo>
                  <a:lnTo>
                    <a:pt x="966486" y="321090"/>
                  </a:lnTo>
                  <a:lnTo>
                    <a:pt x="887737" y="387258"/>
                  </a:lnTo>
                  <a:lnTo>
                    <a:pt x="983237" y="433215"/>
                  </a:lnTo>
                  <a:lnTo>
                    <a:pt x="890455" y="477863"/>
                  </a:lnTo>
                  <a:cubicBezTo>
                    <a:pt x="908219" y="482646"/>
                    <a:pt x="922319" y="495719"/>
                    <a:pt x="930097" y="514763"/>
                  </a:cubicBezTo>
                  <a:lnTo>
                    <a:pt x="966486" y="545339"/>
                  </a:lnTo>
                  <a:lnTo>
                    <a:pt x="941929" y="550590"/>
                  </a:lnTo>
                  <a:cubicBezTo>
                    <a:pt x="947364" y="572687"/>
                    <a:pt x="946197" y="598213"/>
                    <a:pt x="939241" y="624174"/>
                  </a:cubicBezTo>
                  <a:cubicBezTo>
                    <a:pt x="922376" y="687115"/>
                    <a:pt x="877323" y="730820"/>
                    <a:pt x="834779" y="726138"/>
                  </a:cubicBezTo>
                  <a:lnTo>
                    <a:pt x="839245" y="739543"/>
                  </a:lnTo>
                  <a:lnTo>
                    <a:pt x="809190" y="731768"/>
                  </a:lnTo>
                  <a:cubicBezTo>
                    <a:pt x="761509" y="831660"/>
                    <a:pt x="676331" y="905120"/>
                    <a:pt x="574892" y="929932"/>
                  </a:cubicBezTo>
                  <a:lnTo>
                    <a:pt x="574892" y="990730"/>
                  </a:lnTo>
                  <a:lnTo>
                    <a:pt x="574458" y="991779"/>
                  </a:lnTo>
                  <a:lnTo>
                    <a:pt x="816297" y="991779"/>
                  </a:lnTo>
                  <a:cubicBezTo>
                    <a:pt x="866013" y="991779"/>
                    <a:pt x="906316" y="1032082"/>
                    <a:pt x="906316" y="1081798"/>
                  </a:cubicBezTo>
                  <a:lnTo>
                    <a:pt x="906316" y="1336628"/>
                  </a:lnTo>
                  <a:lnTo>
                    <a:pt x="86306" y="1336628"/>
                  </a:lnTo>
                  <a:lnTo>
                    <a:pt x="86306" y="1081798"/>
                  </a:lnTo>
                  <a:cubicBezTo>
                    <a:pt x="86306" y="1032082"/>
                    <a:pt x="126609" y="991779"/>
                    <a:pt x="176325" y="991779"/>
                  </a:cubicBezTo>
                  <a:lnTo>
                    <a:pt x="418163" y="991779"/>
                  </a:lnTo>
                  <a:cubicBezTo>
                    <a:pt x="417736" y="991443"/>
                    <a:pt x="417728" y="991088"/>
                    <a:pt x="417728" y="990730"/>
                  </a:cubicBezTo>
                  <a:lnTo>
                    <a:pt x="417728" y="929933"/>
                  </a:lnTo>
                  <a:cubicBezTo>
                    <a:pt x="315556" y="904937"/>
                    <a:pt x="229877" y="830594"/>
                    <a:pt x="182387" y="729610"/>
                  </a:cubicBezTo>
                  <a:lnTo>
                    <a:pt x="143992" y="739543"/>
                  </a:lnTo>
                  <a:lnTo>
                    <a:pt x="148558" y="725838"/>
                  </a:lnTo>
                  <a:cubicBezTo>
                    <a:pt x="108682" y="724139"/>
                    <a:pt x="68976" y="682382"/>
                    <a:pt x="53380" y="624174"/>
                  </a:cubicBezTo>
                  <a:cubicBezTo>
                    <a:pt x="46626" y="598969"/>
                    <a:pt x="45329" y="574174"/>
                    <a:pt x="50377" y="552528"/>
                  </a:cubicBezTo>
                  <a:lnTo>
                    <a:pt x="16751" y="545339"/>
                  </a:lnTo>
                  <a:lnTo>
                    <a:pt x="71143" y="499637"/>
                  </a:lnTo>
                  <a:cubicBezTo>
                    <a:pt x="73760" y="495064"/>
                    <a:pt x="77364" y="491477"/>
                    <a:pt x="82572" y="490034"/>
                  </a:cubicBezTo>
                  <a:lnTo>
                    <a:pt x="95500" y="479171"/>
                  </a:lnTo>
                  <a:lnTo>
                    <a:pt x="0" y="433215"/>
                  </a:lnTo>
                  <a:lnTo>
                    <a:pt x="95500" y="387258"/>
                  </a:lnTo>
                  <a:lnTo>
                    <a:pt x="16751" y="321090"/>
                  </a:lnTo>
                  <a:lnTo>
                    <a:pt x="122493" y="298483"/>
                  </a:lnTo>
                  <a:lnTo>
                    <a:pt x="65864" y="216607"/>
                  </a:lnTo>
                  <a:lnTo>
                    <a:pt x="174645" y="218886"/>
                  </a:lnTo>
                  <a:lnTo>
                    <a:pt x="143992" y="126886"/>
                  </a:lnTo>
                  <a:lnTo>
                    <a:pt x="248396" y="153897"/>
                  </a:lnTo>
                  <a:cubicBezTo>
                    <a:pt x="247534" y="121945"/>
                    <a:pt x="246671" y="89992"/>
                    <a:pt x="245809" y="58040"/>
                  </a:cubicBezTo>
                  <a:lnTo>
                    <a:pt x="338723" y="107941"/>
                  </a:lnTo>
                  <a:lnTo>
                    <a:pt x="364378" y="14761"/>
                  </a:lnTo>
                  <a:lnTo>
                    <a:pt x="439467" y="84155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31647" y="4988793"/>
            <a:ext cx="1556044" cy="966581"/>
            <a:chOff x="431647" y="4988793"/>
            <a:chExt cx="1556044" cy="966581"/>
          </a:xfrm>
        </p:grpSpPr>
        <p:grpSp>
          <p:nvGrpSpPr>
            <p:cNvPr id="816" name="グループ化 815"/>
            <p:cNvGrpSpPr/>
            <p:nvPr/>
          </p:nvGrpSpPr>
          <p:grpSpPr>
            <a:xfrm>
              <a:off x="431647" y="4988793"/>
              <a:ext cx="1556044" cy="966581"/>
              <a:chOff x="7627353" y="2698603"/>
              <a:chExt cx="2917825" cy="1812490"/>
            </a:xfrm>
          </p:grpSpPr>
          <p:sp>
            <p:nvSpPr>
              <p:cNvPr id="817" name="正方形/長方形 81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8" name="フリーフォーム 81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9" name="正方形/長方形 81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820" name="直線コネクタ 819"/>
              <p:cNvCxnSpPr>
                <a:stCxn id="81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821" name="直線コネクタ 82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822" name="直線コネクタ 82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823" name="テキスト ボックス 82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824" name="テキスト ボックス 82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5" name="テキスト ボックス 82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826" name="グループ化 82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830" name="グループ化 82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834" name="片側の 2 つの角を丸めた四角形 83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5" name="正方形/長方形 83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6" name="正方形/長方形 83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7" name="正方形/長方形 83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1" name="フリーフォーム 83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2" name="フリーフォーム 83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3" name="フリーフォーム 83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27" name="グループ化 82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828" name="フリーフォーム 82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9" name="テキスト ボックス 82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910" name="片側の 2 つの角を丸めた四角形 943"/>
            <p:cNvSpPr/>
            <p:nvPr/>
          </p:nvSpPr>
          <p:spPr>
            <a:xfrm>
              <a:off x="529729" y="5427820"/>
              <a:ext cx="352092" cy="472491"/>
            </a:xfrm>
            <a:custGeom>
              <a:avLst/>
              <a:gdLst/>
              <a:ahLst/>
              <a:cxnLst/>
              <a:rect l="l" t="t" r="r" b="b"/>
              <a:pathLst>
                <a:path w="898714" h="1206033">
                  <a:moveTo>
                    <a:pt x="449393" y="0"/>
                  </a:moveTo>
                  <a:cubicBezTo>
                    <a:pt x="531401" y="0"/>
                    <a:pt x="607001" y="30860"/>
                    <a:pt x="666549" y="83951"/>
                  </a:cubicBezTo>
                  <a:cubicBezTo>
                    <a:pt x="796628" y="137691"/>
                    <a:pt x="883994" y="242160"/>
                    <a:pt x="883994" y="361958"/>
                  </a:cubicBezTo>
                  <a:lnTo>
                    <a:pt x="881427" y="381090"/>
                  </a:lnTo>
                  <a:cubicBezTo>
                    <a:pt x="899446" y="408400"/>
                    <a:pt x="903898" y="450386"/>
                    <a:pt x="892325" y="493579"/>
                  </a:cubicBezTo>
                  <a:cubicBezTo>
                    <a:pt x="873884" y="562399"/>
                    <a:pt x="821742" y="608223"/>
                    <a:pt x="775862" y="595930"/>
                  </a:cubicBezTo>
                  <a:lnTo>
                    <a:pt x="767353" y="590644"/>
                  </a:lnTo>
                  <a:cubicBezTo>
                    <a:pt x="720581" y="695823"/>
                    <a:pt x="632986" y="773627"/>
                    <a:pt x="527976" y="799337"/>
                  </a:cubicBezTo>
                  <a:lnTo>
                    <a:pt x="527976" y="860135"/>
                  </a:lnTo>
                  <a:lnTo>
                    <a:pt x="527542" y="861184"/>
                  </a:lnTo>
                  <a:lnTo>
                    <a:pt x="757922" y="861184"/>
                  </a:lnTo>
                  <a:cubicBezTo>
                    <a:pt x="807638" y="861184"/>
                    <a:pt x="847941" y="901487"/>
                    <a:pt x="847941" y="951203"/>
                  </a:cubicBezTo>
                  <a:lnTo>
                    <a:pt x="847941" y="1206033"/>
                  </a:lnTo>
                  <a:lnTo>
                    <a:pt x="48071" y="1206033"/>
                  </a:lnTo>
                  <a:lnTo>
                    <a:pt x="48071" y="951203"/>
                  </a:lnTo>
                  <a:cubicBezTo>
                    <a:pt x="48071" y="901487"/>
                    <a:pt x="88374" y="861184"/>
                    <a:pt x="138090" y="861184"/>
                  </a:cubicBezTo>
                  <a:lnTo>
                    <a:pt x="371247" y="861184"/>
                  </a:lnTo>
                  <a:cubicBezTo>
                    <a:pt x="370820" y="860848"/>
                    <a:pt x="370812" y="860492"/>
                    <a:pt x="370812" y="860135"/>
                  </a:cubicBezTo>
                  <a:lnTo>
                    <a:pt x="370812" y="799338"/>
                  </a:lnTo>
                  <a:cubicBezTo>
                    <a:pt x="265801" y="773628"/>
                    <a:pt x="178206" y="695824"/>
                    <a:pt x="131433" y="590645"/>
                  </a:cubicBezTo>
                  <a:cubicBezTo>
                    <a:pt x="129344" y="593907"/>
                    <a:pt x="126195" y="595054"/>
                    <a:pt x="122926" y="595930"/>
                  </a:cubicBezTo>
                  <a:cubicBezTo>
                    <a:pt x="77046" y="608223"/>
                    <a:pt x="24904" y="562399"/>
                    <a:pt x="6463" y="493579"/>
                  </a:cubicBezTo>
                  <a:cubicBezTo>
                    <a:pt x="-7829" y="440239"/>
                    <a:pt x="2319" y="388741"/>
                    <a:pt x="29606" y="363197"/>
                  </a:cubicBezTo>
                  <a:cubicBezTo>
                    <a:pt x="29441" y="362784"/>
                    <a:pt x="29440" y="362371"/>
                    <a:pt x="29440" y="361958"/>
                  </a:cubicBezTo>
                  <a:cubicBezTo>
                    <a:pt x="29440" y="250249"/>
                    <a:pt x="105407" y="151868"/>
                    <a:pt x="220761" y="94603"/>
                  </a:cubicBezTo>
                  <a:cubicBezTo>
                    <a:pt x="281896" y="35041"/>
                    <a:pt x="362007" y="0"/>
                    <a:pt x="449393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296661" y="4988793"/>
            <a:ext cx="1556044" cy="966581"/>
            <a:chOff x="2296661" y="4988793"/>
            <a:chExt cx="1556044" cy="966581"/>
          </a:xfrm>
        </p:grpSpPr>
        <p:grpSp>
          <p:nvGrpSpPr>
            <p:cNvPr id="862" name="グループ化 861"/>
            <p:cNvGrpSpPr/>
            <p:nvPr/>
          </p:nvGrpSpPr>
          <p:grpSpPr>
            <a:xfrm>
              <a:off x="2296661" y="4988793"/>
              <a:ext cx="1556044" cy="966581"/>
              <a:chOff x="7627353" y="2698603"/>
              <a:chExt cx="2917825" cy="1812490"/>
            </a:xfrm>
          </p:grpSpPr>
          <p:sp>
            <p:nvSpPr>
              <p:cNvPr id="863" name="正方形/長方形 862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フリーフォーム 863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正方形/長方形 864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866" name="直線コネクタ 865"/>
              <p:cNvCxnSpPr>
                <a:stCxn id="865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867" name="直線コネクタ 866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868" name="直線コネクタ 867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869" name="テキスト ボックス 868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870" name="テキスト ボックス 869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1" name="テキスト ボックス 870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872" name="グループ化 871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876" name="グループ化 875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880" name="片側の 2 つの角を丸めた四角形 879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1" name="正方形/長方形 880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2" name="正方形/長方形 881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3" name="正方形/長方形 882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77" name="フリーフォーム 876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8" name="フリーフォーム 877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9" name="フリーフォーム 878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73" name="グループ化 872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874" name="フリーフォーム 873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5" name="テキスト ボックス 874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911" name="片側の 2 つの角を丸めた四角形 970"/>
            <p:cNvSpPr/>
            <p:nvPr/>
          </p:nvSpPr>
          <p:spPr>
            <a:xfrm>
              <a:off x="2400666" y="5420252"/>
              <a:ext cx="340245" cy="477206"/>
            </a:xfrm>
            <a:custGeom>
              <a:avLst/>
              <a:gdLst/>
              <a:ahLst/>
              <a:cxnLst/>
              <a:rect l="l" t="t" r="r" b="b"/>
              <a:pathLst>
                <a:path w="898803" h="1260604">
                  <a:moveTo>
                    <a:pt x="366807" y="0"/>
                  </a:moveTo>
                  <a:cubicBezTo>
                    <a:pt x="412110" y="0"/>
                    <a:pt x="455268" y="9181"/>
                    <a:pt x="494523" y="25785"/>
                  </a:cubicBezTo>
                  <a:lnTo>
                    <a:pt x="531621" y="45920"/>
                  </a:lnTo>
                  <a:lnTo>
                    <a:pt x="549163" y="44152"/>
                  </a:lnTo>
                  <a:cubicBezTo>
                    <a:pt x="718181" y="44152"/>
                    <a:pt x="855198" y="181169"/>
                    <a:pt x="855198" y="350187"/>
                  </a:cubicBezTo>
                  <a:lnTo>
                    <a:pt x="849611" y="405606"/>
                  </a:lnTo>
                  <a:cubicBezTo>
                    <a:pt x="890952" y="421147"/>
                    <a:pt x="909712" y="483288"/>
                    <a:pt x="892332" y="548150"/>
                  </a:cubicBezTo>
                  <a:cubicBezTo>
                    <a:pt x="873891" y="616970"/>
                    <a:pt x="821749" y="662794"/>
                    <a:pt x="775869" y="650501"/>
                  </a:cubicBezTo>
                  <a:lnTo>
                    <a:pt x="767358" y="645220"/>
                  </a:lnTo>
                  <a:cubicBezTo>
                    <a:pt x="720586" y="750396"/>
                    <a:pt x="632992" y="828199"/>
                    <a:pt x="527983" y="853908"/>
                  </a:cubicBezTo>
                  <a:lnTo>
                    <a:pt x="527983" y="914706"/>
                  </a:lnTo>
                  <a:lnTo>
                    <a:pt x="527549" y="915755"/>
                  </a:lnTo>
                  <a:lnTo>
                    <a:pt x="747739" y="915755"/>
                  </a:lnTo>
                  <a:cubicBezTo>
                    <a:pt x="797455" y="915755"/>
                    <a:pt x="837758" y="956058"/>
                    <a:pt x="837758" y="1005774"/>
                  </a:cubicBezTo>
                  <a:lnTo>
                    <a:pt x="837758" y="1260604"/>
                  </a:lnTo>
                  <a:lnTo>
                    <a:pt x="61046" y="1260604"/>
                  </a:lnTo>
                  <a:lnTo>
                    <a:pt x="61046" y="1005774"/>
                  </a:lnTo>
                  <a:cubicBezTo>
                    <a:pt x="61046" y="956058"/>
                    <a:pt x="101349" y="915755"/>
                    <a:pt x="151065" y="915755"/>
                  </a:cubicBezTo>
                  <a:lnTo>
                    <a:pt x="371254" y="915755"/>
                  </a:lnTo>
                  <a:cubicBezTo>
                    <a:pt x="370827" y="915419"/>
                    <a:pt x="370819" y="915063"/>
                    <a:pt x="370819" y="914706"/>
                  </a:cubicBezTo>
                  <a:lnTo>
                    <a:pt x="370819" y="853909"/>
                  </a:lnTo>
                  <a:cubicBezTo>
                    <a:pt x="265734" y="828181"/>
                    <a:pt x="178088" y="750284"/>
                    <a:pt x="131334" y="644996"/>
                  </a:cubicBezTo>
                  <a:cubicBezTo>
                    <a:pt x="129308" y="648493"/>
                    <a:pt x="126180" y="649631"/>
                    <a:pt x="122933" y="650501"/>
                  </a:cubicBezTo>
                  <a:cubicBezTo>
                    <a:pt x="77053" y="662794"/>
                    <a:pt x="24911" y="616970"/>
                    <a:pt x="6470" y="548150"/>
                  </a:cubicBezTo>
                  <a:cubicBezTo>
                    <a:pt x="-10870" y="483435"/>
                    <a:pt x="7765" y="421430"/>
                    <a:pt x="48940" y="405762"/>
                  </a:cubicBezTo>
                  <a:cubicBezTo>
                    <a:pt x="41917" y="381028"/>
                    <a:pt x="38696" y="354946"/>
                    <a:pt x="38696" y="328111"/>
                  </a:cubicBezTo>
                  <a:cubicBezTo>
                    <a:pt x="38696" y="146900"/>
                    <a:pt x="185596" y="0"/>
                    <a:pt x="366807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31647" y="3096618"/>
            <a:ext cx="1556044" cy="966581"/>
            <a:chOff x="431647" y="3096618"/>
            <a:chExt cx="1556044" cy="966581"/>
          </a:xfrm>
        </p:grpSpPr>
        <p:grpSp>
          <p:nvGrpSpPr>
            <p:cNvPr id="699" name="グループ化 698"/>
            <p:cNvGrpSpPr/>
            <p:nvPr/>
          </p:nvGrpSpPr>
          <p:grpSpPr>
            <a:xfrm>
              <a:off x="431647" y="3096618"/>
              <a:ext cx="1556044" cy="966581"/>
              <a:chOff x="7627353" y="2698603"/>
              <a:chExt cx="2917825" cy="1812490"/>
            </a:xfrm>
          </p:grpSpPr>
          <p:sp>
            <p:nvSpPr>
              <p:cNvPr id="700" name="正方形/長方形 699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フリーフォーム 700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2" name="正方形/長方形 701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703" name="直線コネクタ 702"/>
              <p:cNvCxnSpPr>
                <a:stCxn id="702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704" name="直線コネクタ 703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705" name="直線コネクタ 704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706" name="テキスト ボックス 705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707" name="テキスト ボックス 706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8" name="テキスト ボックス 707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709" name="グループ化 708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713" name="グループ化 712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717" name="片側の 2 つの角を丸めた四角形 716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8" name="正方形/長方形 717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9" name="正方形/長方形 718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0" name="正方形/長方形 719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14" name="フリーフォーム 713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5" name="フリーフォーム 714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6" name="フリーフォーム 715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10" name="グループ化 709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711" name="フリーフォーム 710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2" name="テキスト ボックス 711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912" name="グループ化 911"/>
            <p:cNvGrpSpPr/>
            <p:nvPr/>
          </p:nvGrpSpPr>
          <p:grpSpPr>
            <a:xfrm>
              <a:off x="529812" y="3519953"/>
              <a:ext cx="340639" cy="481325"/>
              <a:chOff x="810079" y="2042049"/>
              <a:chExt cx="891722" cy="1260009"/>
            </a:xfrm>
          </p:grpSpPr>
          <p:grpSp>
            <p:nvGrpSpPr>
              <p:cNvPr id="913" name="グループ化 912"/>
              <p:cNvGrpSpPr/>
              <p:nvPr/>
            </p:nvGrpSpPr>
            <p:grpSpPr>
              <a:xfrm>
                <a:off x="810079" y="2042049"/>
                <a:ext cx="891722" cy="1260009"/>
                <a:chOff x="2921454" y="1855760"/>
                <a:chExt cx="891722" cy="1260009"/>
              </a:xfrm>
              <a:solidFill>
                <a:srgbClr val="FFCC99"/>
              </a:solidFill>
            </p:grpSpPr>
            <p:sp>
              <p:nvSpPr>
                <p:cNvPr id="926" name="台形 925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7" name="角丸四角形 926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8" name="グループ化 927"/>
                <p:cNvGrpSpPr/>
                <p:nvPr/>
              </p:nvGrpSpPr>
              <p:grpSpPr>
                <a:xfrm>
                  <a:off x="2921454" y="1855760"/>
                  <a:ext cx="891722" cy="863653"/>
                  <a:chOff x="2791855" y="1947821"/>
                  <a:chExt cx="1150919" cy="1114692"/>
                </a:xfrm>
                <a:grpFill/>
              </p:grpSpPr>
              <p:grpSp>
                <p:nvGrpSpPr>
                  <p:cNvPr id="935" name="グループ化 934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0" name="円/楕円 93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1" name="円/楕円 94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36" name="グループ化 935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8" name="円/楕円 93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9" name="円/楕円 93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37" name="円/楕円 291"/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9" name="片側の 2 つの角を丸めた四角形 928"/>
                <p:cNvSpPr/>
                <p:nvPr/>
              </p:nvSpPr>
              <p:spPr>
                <a:xfrm>
                  <a:off x="3007976" y="2770920"/>
                  <a:ext cx="71868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0" name="グループ化 929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933" name="平行四辺形 932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4" name="平行四辺形 933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1" name="円/楕円 930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2" name="フリーフォーム 931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14" name="円/楕円 27"/>
              <p:cNvSpPr/>
              <p:nvPr/>
            </p:nvSpPr>
            <p:spPr>
              <a:xfrm>
                <a:off x="1166078" y="27789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5" name="円/楕円 914"/>
              <p:cNvSpPr/>
              <p:nvPr/>
            </p:nvSpPr>
            <p:spPr>
              <a:xfrm>
                <a:off x="1225554" y="3015830"/>
                <a:ext cx="54145" cy="54145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6" name="円/楕円 27"/>
              <p:cNvSpPr/>
              <p:nvPr/>
            </p:nvSpPr>
            <p:spPr>
              <a:xfrm rot="8100000">
                <a:off x="1056081" y="2702295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7" name="円/楕円 27"/>
              <p:cNvSpPr/>
              <p:nvPr/>
            </p:nvSpPr>
            <p:spPr>
              <a:xfrm rot="13500000" flipH="1">
                <a:off x="1328503" y="2702296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18" name="グループ化 917"/>
              <p:cNvGrpSpPr/>
              <p:nvPr/>
            </p:nvGrpSpPr>
            <p:grpSpPr>
              <a:xfrm>
                <a:off x="959301" y="2460376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924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19" name="円/楕円 918"/>
              <p:cNvSpPr/>
              <p:nvPr/>
            </p:nvSpPr>
            <p:spPr>
              <a:xfrm>
                <a:off x="1064877" y="2434434"/>
                <a:ext cx="62620" cy="97910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0" name="グループ化 919"/>
              <p:cNvGrpSpPr/>
              <p:nvPr/>
            </p:nvGrpSpPr>
            <p:grpSpPr>
              <a:xfrm flipH="1">
                <a:off x="1477320" y="2460376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922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3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1" name="円/楕円 920"/>
              <p:cNvSpPr/>
              <p:nvPr/>
            </p:nvSpPr>
            <p:spPr>
              <a:xfrm>
                <a:off x="1388727" y="2434434"/>
                <a:ext cx="62620" cy="97910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4179782" y="1168230"/>
            <a:ext cx="1556044" cy="966581"/>
            <a:chOff x="4179782" y="1168230"/>
            <a:chExt cx="1556044" cy="966581"/>
          </a:xfrm>
        </p:grpSpPr>
        <p:grpSp>
          <p:nvGrpSpPr>
            <p:cNvPr id="334" name="グループ化 333"/>
            <p:cNvGrpSpPr/>
            <p:nvPr/>
          </p:nvGrpSpPr>
          <p:grpSpPr>
            <a:xfrm>
              <a:off x="4179782" y="1168230"/>
              <a:ext cx="1556044" cy="966581"/>
              <a:chOff x="7627353" y="2698603"/>
              <a:chExt cx="2917825" cy="1812490"/>
            </a:xfrm>
          </p:grpSpPr>
          <p:sp>
            <p:nvSpPr>
              <p:cNvPr id="335" name="正方形/長方形 33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フリーフォーム 33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正方形/長方形 33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338" name="直線コネクタ 337"/>
              <p:cNvCxnSpPr>
                <a:stCxn id="33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339" name="直線コネクタ 33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340" name="直線コネクタ 33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341" name="テキスト ボックス 34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342" name="テキスト ボックス 34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3" name="テキスト ボックス 34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344" name="グループ化 34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348" name="グループ化 34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352" name="片側の 2 つの角を丸めた四角形 35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正方形/長方形 35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4" name="正方形/長方形 35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5" name="正方形/長方形 35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9" name="フリーフォーム 34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フリーフォーム 34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フリーフォーム 35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5" name="グループ化 34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346" name="フリーフォーム 34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テキスト ボックス 34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942" name="グループ化 941"/>
            <p:cNvGrpSpPr/>
            <p:nvPr/>
          </p:nvGrpSpPr>
          <p:grpSpPr>
            <a:xfrm>
              <a:off x="4279296" y="1558791"/>
              <a:ext cx="341957" cy="512569"/>
              <a:chOff x="3036826" y="483741"/>
              <a:chExt cx="891722" cy="1336628"/>
            </a:xfrm>
          </p:grpSpPr>
          <p:sp>
            <p:nvSpPr>
              <p:cNvPr id="943" name="雲 391"/>
              <p:cNvSpPr/>
              <p:nvPr/>
            </p:nvSpPr>
            <p:spPr>
              <a:xfrm>
                <a:off x="3056676" y="56259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4" name="グループ化 943"/>
              <p:cNvGrpSpPr/>
              <p:nvPr/>
            </p:nvGrpSpPr>
            <p:grpSpPr>
              <a:xfrm>
                <a:off x="3036826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955" name="台形 954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6" name="角丸四角形 955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57" name="グループ化 956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963" name="グループ化 962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8" name="円/楕円 96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9" name="円/楕円 96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4" name="グループ化 963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6" name="円/楕円 96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7" name="円/楕円 96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65" name="円/楕円 964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58" name="片側の 2 つの角を丸めた四角形 957"/>
                <p:cNvSpPr/>
                <p:nvPr/>
              </p:nvSpPr>
              <p:spPr>
                <a:xfrm>
                  <a:off x="2977124" y="2770920"/>
                  <a:ext cx="780384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9" name="円/楕円 958"/>
                <p:cNvSpPr/>
                <p:nvPr/>
              </p:nvSpPr>
              <p:spPr>
                <a:xfrm>
                  <a:off x="3082734" y="2204119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0" name="円/楕円 959"/>
                <p:cNvSpPr/>
                <p:nvPr/>
              </p:nvSpPr>
              <p:spPr>
                <a:xfrm>
                  <a:off x="3493078" y="2204119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1" name="円/楕円 960"/>
                <p:cNvSpPr/>
                <p:nvPr/>
              </p:nvSpPr>
              <p:spPr>
                <a:xfrm>
                  <a:off x="3109135" y="2259423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2" name="円/楕円 961"/>
                <p:cNvSpPr/>
                <p:nvPr/>
              </p:nvSpPr>
              <p:spPr>
                <a:xfrm>
                  <a:off x="3519479" y="2259423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45" name="円/楕円 27"/>
              <p:cNvSpPr/>
              <p:nvPr/>
            </p:nvSpPr>
            <p:spPr>
              <a:xfrm>
                <a:off x="3399175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正方形/長方形 945"/>
              <p:cNvSpPr/>
              <p:nvPr/>
            </p:nvSpPr>
            <p:spPr>
              <a:xfrm>
                <a:off x="3444362" y="1475519"/>
                <a:ext cx="73819" cy="34485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平行四辺形 946"/>
              <p:cNvSpPr/>
              <p:nvPr/>
            </p:nvSpPr>
            <p:spPr>
              <a:xfrm>
                <a:off x="3270756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8" name="平行四辺形 947"/>
              <p:cNvSpPr/>
              <p:nvPr/>
            </p:nvSpPr>
            <p:spPr>
              <a:xfrm flipH="1">
                <a:off x="3482687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9" name="片側の 2 つの角を丸めた四角形 948"/>
              <p:cNvSpPr/>
              <p:nvPr/>
            </p:nvSpPr>
            <p:spPr>
              <a:xfrm rot="10800000">
                <a:off x="3590292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0" name="片側の 2 つの角を丸めた四角形 949"/>
              <p:cNvSpPr/>
              <p:nvPr/>
            </p:nvSpPr>
            <p:spPr>
              <a:xfrm rot="10800000">
                <a:off x="3223580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1" name="雲 950"/>
              <p:cNvSpPr/>
              <p:nvPr/>
            </p:nvSpPr>
            <p:spPr>
              <a:xfrm>
                <a:off x="3280399" y="483741"/>
                <a:ext cx="343158" cy="343158"/>
              </a:xfrm>
              <a:prstGeom prst="cloud">
                <a:avLst/>
              </a:prstGeom>
              <a:solidFill>
                <a:srgbClr val="ED7D31">
                  <a:lumMod val="5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円/楕円 951"/>
              <p:cNvSpPr/>
              <p:nvPr/>
            </p:nvSpPr>
            <p:spPr>
              <a:xfrm>
                <a:off x="3384721" y="1132363"/>
                <a:ext cx="193154" cy="9731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3" name="アーチ 952"/>
              <p:cNvSpPr/>
              <p:nvPr/>
            </p:nvSpPr>
            <p:spPr>
              <a:xfrm>
                <a:off x="3153452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4" name="アーチ 953"/>
              <p:cNvSpPr/>
              <p:nvPr/>
            </p:nvSpPr>
            <p:spPr>
              <a:xfrm>
                <a:off x="3584848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6044796" y="1168230"/>
            <a:ext cx="1556044" cy="966581"/>
            <a:chOff x="6044796" y="1168230"/>
            <a:chExt cx="1556044" cy="966581"/>
          </a:xfrm>
        </p:grpSpPr>
        <p:grpSp>
          <p:nvGrpSpPr>
            <p:cNvPr id="390" name="グループ化 389"/>
            <p:cNvGrpSpPr/>
            <p:nvPr/>
          </p:nvGrpSpPr>
          <p:grpSpPr>
            <a:xfrm>
              <a:off x="6044796" y="1168230"/>
              <a:ext cx="1556044" cy="966581"/>
              <a:chOff x="7627353" y="2698603"/>
              <a:chExt cx="2917825" cy="1812490"/>
            </a:xfrm>
          </p:grpSpPr>
          <p:sp>
            <p:nvSpPr>
              <p:cNvPr id="391" name="正方形/長方形 390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2" name="フリーフォーム 391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正方形/長方形 392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394" name="直線コネクタ 393"/>
              <p:cNvCxnSpPr>
                <a:stCxn id="393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395" name="直線コネクタ 394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396" name="直線コネクタ 395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397" name="テキスト ボックス 396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398" name="テキスト ボックス 397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9" name="テキスト ボックス 398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400" name="グループ化 399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404" name="グループ化 403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408" name="片側の 2 つの角を丸めた四角形 407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9" name="正方形/長方形 408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0" name="正方形/長方形 409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1" name="正方形/長方形 410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5" name="フリーフォーム 404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フリーフォーム 405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フリーフォーム 406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01" name="グループ化 400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402" name="フリーフォーム 401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テキスト ボックス 402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970" name="グループ化 969"/>
            <p:cNvGrpSpPr/>
            <p:nvPr/>
          </p:nvGrpSpPr>
          <p:grpSpPr>
            <a:xfrm>
              <a:off x="6131303" y="1558791"/>
              <a:ext cx="377051" cy="512569"/>
              <a:chOff x="4046684" y="483741"/>
              <a:chExt cx="983237" cy="1336628"/>
            </a:xfrm>
          </p:grpSpPr>
          <p:sp>
            <p:nvSpPr>
              <p:cNvPr id="971" name="星 24 970"/>
              <p:cNvSpPr/>
              <p:nvPr/>
            </p:nvSpPr>
            <p:spPr>
              <a:xfrm>
                <a:off x="4046684" y="483741"/>
                <a:ext cx="983237" cy="866429"/>
              </a:xfrm>
              <a:prstGeom prst="star24">
                <a:avLst>
                  <a:gd name="adj" fmla="val 40635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72" name="グループ化 971"/>
              <p:cNvGrpSpPr/>
              <p:nvPr/>
            </p:nvGrpSpPr>
            <p:grpSpPr>
              <a:xfrm>
                <a:off x="4097133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977" name="台形 976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8" name="角丸四角形 977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9" name="グループ化 978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987" name="グループ化 986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92" name="円/楕円 99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3" name="円/楕円 99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8" name="グループ化 987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90" name="円/楕円 98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1" name="円/楕円 99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89" name="円/楕円 988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80" name="片側の 2 つの角を丸めた四角形 979"/>
                <p:cNvSpPr/>
                <p:nvPr/>
              </p:nvSpPr>
              <p:spPr>
                <a:xfrm>
                  <a:off x="2957311" y="2770920"/>
                  <a:ext cx="82001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6633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81" name="グループ化 980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985" name="平行四辺形 984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6" name="平行四辺形 985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82" name="円/楕円 981"/>
                <p:cNvSpPr/>
                <p:nvPr/>
              </p:nvSpPr>
              <p:spPr>
                <a:xfrm>
                  <a:off x="3108528" y="2263805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3" name="円/楕円 982"/>
                <p:cNvSpPr/>
                <p:nvPr/>
              </p:nvSpPr>
              <p:spPr>
                <a:xfrm>
                  <a:off x="3518872" y="2263805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4" name="フリーフォーム 983"/>
                <p:cNvSpPr/>
                <p:nvPr/>
              </p:nvSpPr>
              <p:spPr>
                <a:xfrm>
                  <a:off x="3314989" y="2388395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3" name="円/楕円 27"/>
              <p:cNvSpPr/>
              <p:nvPr/>
            </p:nvSpPr>
            <p:spPr>
              <a:xfrm>
                <a:off x="4453132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4" name="円/楕円 973"/>
              <p:cNvSpPr/>
              <p:nvPr/>
            </p:nvSpPr>
            <p:spPr>
              <a:xfrm>
                <a:off x="4512608" y="1534141"/>
                <a:ext cx="54145" cy="54145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5" name="円/楕円 974"/>
              <p:cNvSpPr/>
              <p:nvPr/>
            </p:nvSpPr>
            <p:spPr>
              <a:xfrm>
                <a:off x="4238083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6" name="円/楕円 975"/>
              <p:cNvSpPr/>
              <p:nvPr/>
            </p:nvSpPr>
            <p:spPr>
              <a:xfrm>
                <a:off x="4631569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4179782" y="3096618"/>
            <a:ext cx="1556044" cy="966581"/>
            <a:chOff x="4179782" y="3096618"/>
            <a:chExt cx="1556044" cy="966581"/>
          </a:xfrm>
        </p:grpSpPr>
        <p:grpSp>
          <p:nvGrpSpPr>
            <p:cNvPr id="563" name="グループ化 562"/>
            <p:cNvGrpSpPr/>
            <p:nvPr/>
          </p:nvGrpSpPr>
          <p:grpSpPr>
            <a:xfrm>
              <a:off x="4179782" y="3096618"/>
              <a:ext cx="1556044" cy="966581"/>
              <a:chOff x="7627353" y="2698603"/>
              <a:chExt cx="2917825" cy="1812490"/>
            </a:xfrm>
          </p:grpSpPr>
          <p:sp>
            <p:nvSpPr>
              <p:cNvPr id="564" name="正方形/長方形 563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5" name="フリーフォーム 564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正方形/長方形 565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567" name="直線コネクタ 566"/>
              <p:cNvCxnSpPr>
                <a:stCxn id="566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568" name="直線コネクタ 567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569" name="直線コネクタ 568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570" name="テキスト ボックス 569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571" name="テキスト ボックス 570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2" name="テキスト ボックス 571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573" name="グループ化 572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577" name="グループ化 576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581" name="片側の 2 つの角を丸めた四角形 580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2" name="正方形/長方形 581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3" name="正方形/長方形 582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4" name="正方形/長方形 583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8" name="フリーフォーム 577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9" name="フリーフォーム 578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0" name="フリーフォーム 579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4" name="グループ化 573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575" name="フリーフォーム 574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6" name="テキスト ボックス 575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994" name="グループ化 993"/>
            <p:cNvGrpSpPr/>
            <p:nvPr/>
          </p:nvGrpSpPr>
          <p:grpSpPr>
            <a:xfrm>
              <a:off x="4281587" y="3502091"/>
              <a:ext cx="347826" cy="504187"/>
              <a:chOff x="3016278" y="1997973"/>
              <a:chExt cx="891722" cy="1292585"/>
            </a:xfrm>
          </p:grpSpPr>
          <p:sp>
            <p:nvSpPr>
              <p:cNvPr id="995" name="星 24 994"/>
              <p:cNvSpPr/>
              <p:nvPr/>
            </p:nvSpPr>
            <p:spPr>
              <a:xfrm>
                <a:off x="3063615" y="1997973"/>
                <a:ext cx="797780" cy="797780"/>
              </a:xfrm>
              <a:prstGeom prst="star24">
                <a:avLst>
                  <a:gd name="adj" fmla="val 47212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96" name="グループ化 995"/>
              <p:cNvGrpSpPr/>
              <p:nvPr/>
            </p:nvGrpSpPr>
            <p:grpSpPr>
              <a:xfrm>
                <a:off x="301627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002" name="片側の 2 つの角を丸めた四角形 1001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3" name="角丸四角形 1002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4" name="角丸四角形 1003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5" name="グループ化 1004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012" name="グループ化 101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17" name="円/楕円 101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8" name="円/楕円 101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13" name="グループ化 101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15" name="円/楕円 101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6" name="円/楕円 101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4" name="円/楕円 1013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06" name="円/楕円 1005"/>
                <p:cNvSpPr/>
                <p:nvPr/>
              </p:nvSpPr>
              <p:spPr>
                <a:xfrm>
                  <a:off x="3107793" y="2246101"/>
                  <a:ext cx="115904" cy="11974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7" name="円/楕円 1006"/>
                <p:cNvSpPr/>
                <p:nvPr/>
              </p:nvSpPr>
              <p:spPr>
                <a:xfrm>
                  <a:off x="3518137" y="2246101"/>
                  <a:ext cx="115904" cy="11974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8" name="円/楕円 1007"/>
                <p:cNvSpPr/>
                <p:nvPr/>
              </p:nvSpPr>
              <p:spPr>
                <a:xfrm>
                  <a:off x="3241827" y="2417917"/>
                  <a:ext cx="248198" cy="99541"/>
                </a:xfrm>
                <a:prstGeom prst="ellipse">
                  <a:avLst/>
                </a:prstGeom>
                <a:solidFill>
                  <a:srgbClr val="FF7C8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9" name="フリーフォーム 1008"/>
                <p:cNvSpPr/>
                <p:nvPr/>
              </p:nvSpPr>
              <p:spPr>
                <a:xfrm>
                  <a:off x="3304479" y="2352743"/>
                  <a:ext cx="123312" cy="175186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0" name="円/楕円 1009"/>
                <p:cNvSpPr/>
                <p:nvPr/>
              </p:nvSpPr>
              <p:spPr>
                <a:xfrm>
                  <a:off x="3120095" y="2248566"/>
                  <a:ext cx="90929" cy="939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1" name="円/楕円 1010"/>
                <p:cNvSpPr/>
                <p:nvPr/>
              </p:nvSpPr>
              <p:spPr>
                <a:xfrm>
                  <a:off x="3530439" y="2248566"/>
                  <a:ext cx="90929" cy="939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97" name="円/楕円 27"/>
              <p:cNvSpPr/>
              <p:nvPr/>
            </p:nvSpPr>
            <p:spPr>
              <a:xfrm>
                <a:off x="3378627" y="276745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8" name="円/楕円 997"/>
              <p:cNvSpPr/>
              <p:nvPr/>
            </p:nvSpPr>
            <p:spPr>
              <a:xfrm>
                <a:off x="3432740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9" name="円/楕円 998"/>
              <p:cNvSpPr/>
              <p:nvPr/>
            </p:nvSpPr>
            <p:spPr>
              <a:xfrm>
                <a:off x="3432740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0" name="月 999"/>
              <p:cNvSpPr/>
              <p:nvPr/>
            </p:nvSpPr>
            <p:spPr>
              <a:xfrm rot="5400000">
                <a:off x="323414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1" name="月 1000"/>
              <p:cNvSpPr/>
              <p:nvPr/>
            </p:nvSpPr>
            <p:spPr>
              <a:xfrm rot="5400000">
                <a:off x="365469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296661" y="3096618"/>
            <a:ext cx="1556044" cy="966581"/>
            <a:chOff x="2296661" y="3096618"/>
            <a:chExt cx="1556044" cy="966581"/>
          </a:xfrm>
        </p:grpSpPr>
        <p:grpSp>
          <p:nvGrpSpPr>
            <p:cNvPr id="631" name="グループ化 630"/>
            <p:cNvGrpSpPr/>
            <p:nvPr/>
          </p:nvGrpSpPr>
          <p:grpSpPr>
            <a:xfrm>
              <a:off x="2296661" y="3096618"/>
              <a:ext cx="1556044" cy="966581"/>
              <a:chOff x="7627353" y="2698603"/>
              <a:chExt cx="2917825" cy="1812490"/>
            </a:xfrm>
          </p:grpSpPr>
          <p:sp>
            <p:nvSpPr>
              <p:cNvPr id="632" name="正方形/長方形 631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3" name="フリーフォーム 632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正方形/長方形 633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635" name="直線コネクタ 634"/>
              <p:cNvCxnSpPr>
                <a:stCxn id="634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636" name="直線コネクタ 635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637" name="直線コネクタ 636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638" name="テキスト ボックス 637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639" name="テキスト ボックス 638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0" name="テキスト ボックス 639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641" name="グループ化 640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645" name="グループ化 644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649" name="片側の 2 つの角を丸めた四角形 648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0" name="正方形/長方形 649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1" name="正方形/長方形 650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2" name="正方形/長方形 651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46" name="フリーフォーム 645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7" name="フリーフォーム 646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8" name="フリーフォーム 647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2" name="グループ化 641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643" name="フリーフォーム 642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4" name="テキスト ボックス 643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019" name="グループ化 1018"/>
            <p:cNvGrpSpPr/>
            <p:nvPr/>
          </p:nvGrpSpPr>
          <p:grpSpPr>
            <a:xfrm>
              <a:off x="2400666" y="3522168"/>
              <a:ext cx="344331" cy="472136"/>
              <a:chOff x="1992443" y="2067855"/>
              <a:chExt cx="891722" cy="1222703"/>
            </a:xfrm>
          </p:grpSpPr>
          <p:grpSp>
            <p:nvGrpSpPr>
              <p:cNvPr id="1020" name="グループ化 1019"/>
              <p:cNvGrpSpPr/>
              <p:nvPr/>
            </p:nvGrpSpPr>
            <p:grpSpPr>
              <a:xfrm>
                <a:off x="1992443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027" name="片側の 2 つの角を丸めた四角形 1026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8" name="角丸四角形 1027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9" name="角丸四角形 1028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30" name="グループ化 1029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5"/>
                  <a:chExt cx="1150919" cy="1045028"/>
                </a:xfrm>
                <a:grpFill/>
              </p:grpSpPr>
              <p:grpSp>
                <p:nvGrpSpPr>
                  <p:cNvPr id="1034" name="グループ化 103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39" name="円/楕円 103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0" name="円/楕円 103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5" name="グループ化 103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37" name="円/楕円 103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8" name="円/楕円 103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36" name="円/楕円 1035"/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31" name="円/楕円 1030"/>
                <p:cNvSpPr/>
                <p:nvPr/>
              </p:nvSpPr>
              <p:spPr>
                <a:xfrm>
                  <a:off x="3125619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2" name="円/楕円 1031"/>
                <p:cNvSpPr/>
                <p:nvPr/>
              </p:nvSpPr>
              <p:spPr>
                <a:xfrm>
                  <a:off x="3535963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3" name="円/楕円 1032"/>
                <p:cNvSpPr/>
                <p:nvPr/>
              </p:nvSpPr>
              <p:spPr>
                <a:xfrm>
                  <a:off x="3306491" y="2399897"/>
                  <a:ext cx="118869" cy="117562"/>
                </a:xfrm>
                <a:prstGeom prst="ellipse">
                  <a:avLst/>
                </a:prstGeom>
                <a:solidFill>
                  <a:srgbClr val="FF7C8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1" name="円/楕円 27"/>
              <p:cNvSpPr/>
              <p:nvPr/>
            </p:nvSpPr>
            <p:spPr>
              <a:xfrm>
                <a:off x="2354792" y="276745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2" name="円/楕円 1021"/>
              <p:cNvSpPr/>
              <p:nvPr/>
            </p:nvSpPr>
            <p:spPr>
              <a:xfrm>
                <a:off x="2408905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3" name="円/楕円 1022"/>
              <p:cNvSpPr/>
              <p:nvPr/>
            </p:nvSpPr>
            <p:spPr>
              <a:xfrm>
                <a:off x="2408905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4" name="フリーフォーム 1023"/>
              <p:cNvSpPr/>
              <p:nvPr/>
            </p:nvSpPr>
            <p:spPr>
              <a:xfrm>
                <a:off x="208290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5" name="月 1024"/>
              <p:cNvSpPr/>
              <p:nvPr/>
            </p:nvSpPr>
            <p:spPr>
              <a:xfrm rot="5400000">
                <a:off x="2182417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6" name="月 1025"/>
              <p:cNvSpPr/>
              <p:nvPr/>
            </p:nvSpPr>
            <p:spPr>
              <a:xfrm rot="5400000">
                <a:off x="2589993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2296661" y="1168230"/>
            <a:ext cx="1556044" cy="966581"/>
            <a:chOff x="2296661" y="1168230"/>
            <a:chExt cx="1556044" cy="966581"/>
          </a:xfrm>
        </p:grpSpPr>
        <p:grpSp>
          <p:nvGrpSpPr>
            <p:cNvPr id="473" name="グループ化 472"/>
            <p:cNvGrpSpPr/>
            <p:nvPr/>
          </p:nvGrpSpPr>
          <p:grpSpPr>
            <a:xfrm>
              <a:off x="2296661" y="1168230"/>
              <a:ext cx="1556044" cy="966581"/>
              <a:chOff x="7627353" y="2698603"/>
              <a:chExt cx="2917825" cy="1812490"/>
            </a:xfrm>
          </p:grpSpPr>
          <p:sp>
            <p:nvSpPr>
              <p:cNvPr id="474" name="正方形/長方形 473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フリーフォーム 474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477" name="直線コネクタ 476"/>
              <p:cNvCxnSpPr>
                <a:stCxn id="476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478" name="直線コネクタ 477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479" name="直線コネクタ 478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480" name="テキスト ボックス 479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481" name="テキスト ボックス 480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2" name="テキスト ボックス 481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483" name="グループ化 482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487" name="グループ化 486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491" name="片側の 2 つの角を丸めた四角形 490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2" name="正方形/長方形 491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3" name="正方形/長方形 492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4" name="正方形/長方形 493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8" name="フリーフォーム 487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9" name="フリーフォーム 488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0" name="フリーフォーム 489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4" name="グループ化 483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485" name="フリーフォーム 484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6" name="テキスト ボックス 485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041" name="グループ化 1040"/>
            <p:cNvGrpSpPr/>
            <p:nvPr/>
          </p:nvGrpSpPr>
          <p:grpSpPr>
            <a:xfrm>
              <a:off x="2401316" y="1587944"/>
              <a:ext cx="341957" cy="483415"/>
              <a:chOff x="1814526" y="559765"/>
              <a:chExt cx="891722" cy="1260604"/>
            </a:xfrm>
          </p:grpSpPr>
          <p:sp>
            <p:nvSpPr>
              <p:cNvPr id="1042" name="片側の 2 つの角を丸めた四角形 1041"/>
              <p:cNvSpPr/>
              <p:nvPr/>
            </p:nvSpPr>
            <p:spPr>
              <a:xfrm>
                <a:off x="1872032" y="1475520"/>
                <a:ext cx="776712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0070C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3" name="フリーフォーム 1042"/>
              <p:cNvSpPr/>
              <p:nvPr/>
            </p:nvSpPr>
            <p:spPr>
              <a:xfrm>
                <a:off x="1849682" y="559765"/>
                <a:ext cx="816502" cy="656222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4" name="台形 1043"/>
              <p:cNvSpPr/>
              <p:nvPr/>
            </p:nvSpPr>
            <p:spPr>
              <a:xfrm rot="10800000">
                <a:off x="2098943" y="1480649"/>
                <a:ext cx="323141" cy="339719"/>
              </a:xfrm>
              <a:prstGeom prst="trapezoid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5" name="角丸四角形 1044"/>
              <p:cNvSpPr/>
              <p:nvPr/>
            </p:nvSpPr>
            <p:spPr>
              <a:xfrm>
                <a:off x="2181805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46" name="グループ化 1045"/>
              <p:cNvGrpSpPr/>
              <p:nvPr/>
            </p:nvGrpSpPr>
            <p:grpSpPr>
              <a:xfrm>
                <a:off x="1814526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062" name="グループ化 1061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67" name="円/楕円 106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8" name="円/楕円 106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63" name="グループ化 1062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65" name="円/楕円 106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6" name="円/楕円 106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64" name="円/楕円 1063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7" name="台形 1046"/>
              <p:cNvSpPr/>
              <p:nvPr/>
            </p:nvSpPr>
            <p:spPr>
              <a:xfrm rot="10800000">
                <a:off x="2190536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8" name="台形 1047"/>
              <p:cNvSpPr/>
              <p:nvPr/>
            </p:nvSpPr>
            <p:spPr>
              <a:xfrm rot="10800000" flipV="1">
                <a:off x="2203436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49" name="グループ化 1048"/>
              <p:cNvGrpSpPr/>
              <p:nvPr/>
            </p:nvGrpSpPr>
            <p:grpSpPr>
              <a:xfrm>
                <a:off x="2048456" y="1475520"/>
                <a:ext cx="423862" cy="112796"/>
                <a:chOff x="3151980" y="2770920"/>
                <a:chExt cx="423862" cy="112796"/>
              </a:xfrm>
              <a:solidFill>
                <a:srgbClr val="5B9BD5">
                  <a:lumMod val="40000"/>
                  <a:lumOff val="60000"/>
                </a:srgbClr>
              </a:solidFill>
            </p:grpSpPr>
            <p:sp>
              <p:nvSpPr>
                <p:cNvPr id="1060" name="平行四辺形 1059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1" name="平行四辺形 1060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50" name="グループ化 1049"/>
              <p:cNvGrpSpPr/>
              <p:nvPr/>
            </p:nvGrpSpPr>
            <p:grpSpPr>
              <a:xfrm>
                <a:off x="2018691" y="1475519"/>
                <a:ext cx="483392" cy="344850"/>
                <a:chOff x="3133728" y="2770919"/>
                <a:chExt cx="483392" cy="344850"/>
              </a:xfrm>
              <a:solidFill>
                <a:srgbClr val="0070C0"/>
              </a:solidFill>
            </p:grpSpPr>
            <p:sp>
              <p:nvSpPr>
                <p:cNvPr id="1058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9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51" name="円/楕円 1050"/>
              <p:cNvSpPr/>
              <p:nvPr/>
            </p:nvSpPr>
            <p:spPr>
              <a:xfrm>
                <a:off x="2018691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2" name="円/楕円 1051"/>
              <p:cNvSpPr/>
              <p:nvPr/>
            </p:nvSpPr>
            <p:spPr>
              <a:xfrm>
                <a:off x="2429035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3" name="円/楕円 1052"/>
              <p:cNvSpPr/>
              <p:nvPr/>
            </p:nvSpPr>
            <p:spPr>
              <a:xfrm>
                <a:off x="2199563" y="1152783"/>
                <a:ext cx="118869" cy="69275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4" name="フリーフォーム 1053"/>
              <p:cNvSpPr/>
              <p:nvPr/>
            </p:nvSpPr>
            <p:spPr>
              <a:xfrm>
                <a:off x="2229678" y="1092995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5" name="円/楕円 27"/>
              <p:cNvSpPr/>
              <p:nvPr/>
            </p:nvSpPr>
            <p:spPr>
              <a:xfrm>
                <a:off x="2170525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6" name="月 1055"/>
              <p:cNvSpPr/>
              <p:nvPr/>
            </p:nvSpPr>
            <p:spPr>
              <a:xfrm rot="5400000">
                <a:off x="2027359" y="801485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7" name="月 1056"/>
              <p:cNvSpPr/>
              <p:nvPr/>
            </p:nvSpPr>
            <p:spPr>
              <a:xfrm rot="5400000">
                <a:off x="2434239" y="801486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431647" y="1168230"/>
            <a:ext cx="1556044" cy="966581"/>
            <a:chOff x="431647" y="1168230"/>
            <a:chExt cx="1556044" cy="966581"/>
          </a:xfrm>
        </p:grpSpPr>
        <p:grpSp>
          <p:nvGrpSpPr>
            <p:cNvPr id="286" name="グループ化 285"/>
            <p:cNvGrpSpPr/>
            <p:nvPr/>
          </p:nvGrpSpPr>
          <p:grpSpPr>
            <a:xfrm>
              <a:off x="431647" y="1168230"/>
              <a:ext cx="1556044" cy="966581"/>
              <a:chOff x="7627353" y="2698603"/>
              <a:chExt cx="2917825" cy="1812490"/>
            </a:xfrm>
          </p:grpSpPr>
          <p:sp>
            <p:nvSpPr>
              <p:cNvPr id="287" name="正方形/長方形 28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フリーフォーム 28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正方形/長方形 28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290" name="直線コネクタ 289"/>
              <p:cNvCxnSpPr>
                <a:stCxn id="28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291" name="直線コネクタ 29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292" name="直線コネクタ 29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293" name="テキスト ボックス 29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294" name="テキスト ボックス 29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5" name="テキスト ボックス 29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296" name="グループ化 29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300" name="グループ化 29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304" name="片側の 2 つの角を丸めた四角形 30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正方形/長方形 30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正方形/長方形 30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7" name="正方形/長方形 30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1" name="フリーフォーム 30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フリーフォーム 30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フリーフォーム 30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97" name="グループ化 29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298" name="フリーフォーム 29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テキスト ボックス 29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069" name="グループ化 1068"/>
            <p:cNvGrpSpPr/>
            <p:nvPr/>
          </p:nvGrpSpPr>
          <p:grpSpPr>
            <a:xfrm>
              <a:off x="538167" y="1608873"/>
              <a:ext cx="341956" cy="462488"/>
              <a:chOff x="826248" y="614336"/>
              <a:chExt cx="891722" cy="1206033"/>
            </a:xfrm>
          </p:grpSpPr>
          <p:sp>
            <p:nvSpPr>
              <p:cNvPr id="1070" name="片側の 2 つの角を丸めた四角形 1069"/>
              <p:cNvSpPr/>
              <p:nvPr/>
            </p:nvSpPr>
            <p:spPr>
              <a:xfrm>
                <a:off x="870786" y="1475520"/>
                <a:ext cx="799870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6633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円/楕円 1070"/>
              <p:cNvSpPr/>
              <p:nvPr/>
            </p:nvSpPr>
            <p:spPr>
              <a:xfrm>
                <a:off x="852155" y="655320"/>
                <a:ext cx="854554" cy="64194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台形 1071"/>
              <p:cNvSpPr/>
              <p:nvPr/>
            </p:nvSpPr>
            <p:spPr>
              <a:xfrm rot="10800000">
                <a:off x="1110665" y="1480649"/>
                <a:ext cx="323141" cy="339719"/>
              </a:xfrm>
              <a:prstGeom prst="trapezoid">
                <a:avLst/>
              </a:prstGeom>
              <a:solidFill>
                <a:sysClr val="window" lastClr="FFFFFF">
                  <a:lumMod val="95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角丸四角形 1072"/>
              <p:cNvSpPr/>
              <p:nvPr/>
            </p:nvSpPr>
            <p:spPr>
              <a:xfrm>
                <a:off x="1193527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74" name="グループ化 1073"/>
              <p:cNvGrpSpPr/>
              <p:nvPr/>
            </p:nvGrpSpPr>
            <p:grpSpPr>
              <a:xfrm>
                <a:off x="826248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089" name="グループ化 108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94" name="円/楕円 109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5" name="円/楕円 109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90" name="グループ化 108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92" name="円/楕円 109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3" name="円/楕円 109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1" name="円/楕円 109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75" name="台形 1074"/>
              <p:cNvSpPr/>
              <p:nvPr/>
            </p:nvSpPr>
            <p:spPr>
              <a:xfrm rot="10800000">
                <a:off x="1202258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6" name="台形 1075"/>
              <p:cNvSpPr/>
              <p:nvPr/>
            </p:nvSpPr>
            <p:spPr>
              <a:xfrm rot="10800000" flipV="1">
                <a:off x="1215158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77" name="グループ化 1076"/>
              <p:cNvGrpSpPr/>
              <p:nvPr/>
            </p:nvGrpSpPr>
            <p:grpSpPr>
              <a:xfrm>
                <a:off x="1060178" y="1475520"/>
                <a:ext cx="423862" cy="112796"/>
                <a:chOff x="3151980" y="2770920"/>
                <a:chExt cx="423862" cy="112796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87" name="平行四辺形 1086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8" name="平行四辺形 1087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78" name="グループ化 1077"/>
              <p:cNvGrpSpPr/>
              <p:nvPr/>
            </p:nvGrpSpPr>
            <p:grpSpPr>
              <a:xfrm>
                <a:off x="1030413" y="1475519"/>
                <a:ext cx="483392" cy="344850"/>
                <a:chOff x="3133728" y="2770919"/>
                <a:chExt cx="483392" cy="344850"/>
              </a:xfrm>
              <a:solidFill>
                <a:srgbClr val="663300"/>
              </a:solidFill>
            </p:grpSpPr>
            <p:sp>
              <p:nvSpPr>
                <p:cNvPr id="1085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6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79" name="円/楕円 1078"/>
              <p:cNvSpPr/>
              <p:nvPr/>
            </p:nvSpPr>
            <p:spPr>
              <a:xfrm>
                <a:off x="1030413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0" name="円/楕円 1079"/>
              <p:cNvSpPr/>
              <p:nvPr/>
            </p:nvSpPr>
            <p:spPr>
              <a:xfrm>
                <a:off x="1440757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1" name="フリーフォーム 1080"/>
              <p:cNvSpPr/>
              <p:nvPr/>
            </p:nvSpPr>
            <p:spPr>
              <a:xfrm>
                <a:off x="1219842" y="1152782"/>
                <a:ext cx="104531" cy="110867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7C8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2" name="円/楕円 27"/>
              <p:cNvSpPr/>
              <p:nvPr/>
            </p:nvSpPr>
            <p:spPr>
              <a:xfrm>
                <a:off x="1182247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3" name="月 1082"/>
              <p:cNvSpPr/>
              <p:nvPr/>
            </p:nvSpPr>
            <p:spPr>
              <a:xfrm rot="5400000">
                <a:off x="1047678" y="767847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月 1083"/>
              <p:cNvSpPr/>
              <p:nvPr/>
            </p:nvSpPr>
            <p:spPr>
              <a:xfrm rot="5400000">
                <a:off x="1460800" y="767848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7918863" y="1168230"/>
            <a:ext cx="1556044" cy="966581"/>
            <a:chOff x="7918863" y="1168230"/>
            <a:chExt cx="1556044" cy="966581"/>
          </a:xfrm>
        </p:grpSpPr>
        <p:grpSp>
          <p:nvGrpSpPr>
            <p:cNvPr id="430" name="グループ化 429"/>
            <p:cNvGrpSpPr/>
            <p:nvPr/>
          </p:nvGrpSpPr>
          <p:grpSpPr>
            <a:xfrm>
              <a:off x="7918863" y="1168230"/>
              <a:ext cx="1556044" cy="966581"/>
              <a:chOff x="7627353" y="2698603"/>
              <a:chExt cx="2917825" cy="1812490"/>
            </a:xfrm>
          </p:grpSpPr>
          <p:sp>
            <p:nvSpPr>
              <p:cNvPr id="431" name="正方形/長方形 430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フリーフォーム 431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434" name="直線コネクタ 433"/>
              <p:cNvCxnSpPr>
                <a:stCxn id="433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435" name="直線コネクタ 434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436" name="直線コネクタ 435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437" name="テキスト ボックス 436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438" name="テキスト ボックス 437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9" name="テキスト ボックス 438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440" name="グループ化 439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444" name="グループ化 443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448" name="片側の 2 つの角を丸めた四角形 447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9" name="正方形/長方形 448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0" name="正方形/長方形 449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1" name="正方形/長方形 450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5" name="フリーフォーム 444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6" name="フリーフォーム 445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7" name="フリーフォーム 446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1" name="グループ化 440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442" name="フリーフォーム 441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3" name="テキスト ボックス 442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096" name="グループ化 1095"/>
            <p:cNvGrpSpPr/>
            <p:nvPr/>
          </p:nvGrpSpPr>
          <p:grpSpPr>
            <a:xfrm>
              <a:off x="8024196" y="1569069"/>
              <a:ext cx="341957" cy="502292"/>
              <a:chOff x="5147465" y="510540"/>
              <a:chExt cx="891722" cy="1309829"/>
            </a:xfrm>
          </p:grpSpPr>
          <p:sp>
            <p:nvSpPr>
              <p:cNvPr id="1097" name="正方形/長方形 45"/>
              <p:cNvSpPr/>
              <p:nvPr/>
            </p:nvSpPr>
            <p:spPr>
              <a:xfrm>
                <a:off x="5307277" y="510540"/>
                <a:ext cx="572098" cy="117087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98" name="グループ化 1097"/>
              <p:cNvGrpSpPr/>
              <p:nvPr/>
            </p:nvGrpSpPr>
            <p:grpSpPr>
              <a:xfrm>
                <a:off x="5147465" y="559765"/>
                <a:ext cx="891722" cy="1260604"/>
                <a:chOff x="2921454" y="1855165"/>
                <a:chExt cx="891722" cy="1260604"/>
              </a:xfrm>
              <a:solidFill>
                <a:srgbClr val="FFCC99"/>
              </a:solidFill>
            </p:grpSpPr>
            <p:sp>
              <p:nvSpPr>
                <p:cNvPr id="1107" name="台形 1106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8" name="角丸四角形 1107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09" name="グループ化 1108"/>
                <p:cNvGrpSpPr/>
                <p:nvPr/>
              </p:nvGrpSpPr>
              <p:grpSpPr>
                <a:xfrm>
                  <a:off x="2921454" y="1855165"/>
                  <a:ext cx="891722" cy="864249"/>
                  <a:chOff x="2791855" y="1947053"/>
                  <a:chExt cx="1150919" cy="1115461"/>
                </a:xfrm>
                <a:grpFill/>
              </p:grpSpPr>
              <p:grpSp>
                <p:nvGrpSpPr>
                  <p:cNvPr id="1118" name="グループ化 1117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23" name="円/楕円 112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4" name="円/楕円 112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19" name="グループ化 1118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21" name="円/楕円 112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2" name="円/楕円 112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20" name="円/楕円 1119"/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10" name="片側の 2 つの角を丸めた四角形 1109"/>
                <p:cNvSpPr/>
                <p:nvPr/>
              </p:nvSpPr>
              <p:spPr>
                <a:xfrm>
                  <a:off x="2999531" y="2770920"/>
                  <a:ext cx="73557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11" name="グループ化 1110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1116" name="平行四辺形 1115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7" name="平行四辺形 1116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12" name="円/楕円 1111"/>
                <p:cNvSpPr/>
                <p:nvPr/>
              </p:nvSpPr>
              <p:spPr>
                <a:xfrm>
                  <a:off x="3125619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3" name="円/楕円 1112"/>
                <p:cNvSpPr/>
                <p:nvPr/>
              </p:nvSpPr>
              <p:spPr>
                <a:xfrm>
                  <a:off x="3535963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4" name="円/楕円 1113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5" name="フリーフォーム 1114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99" name="円/楕円 27"/>
              <p:cNvSpPr/>
              <p:nvPr/>
            </p:nvSpPr>
            <p:spPr>
              <a:xfrm>
                <a:off x="5503464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0" name="円/楕円 1099"/>
              <p:cNvSpPr/>
              <p:nvPr/>
            </p:nvSpPr>
            <p:spPr>
              <a:xfrm>
                <a:off x="5562940" y="1534141"/>
                <a:ext cx="54145" cy="54145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1" name="月 1100"/>
              <p:cNvSpPr/>
              <p:nvPr/>
            </p:nvSpPr>
            <p:spPr>
              <a:xfrm>
                <a:off x="5348951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2" name="月 1101"/>
              <p:cNvSpPr/>
              <p:nvPr/>
            </p:nvSpPr>
            <p:spPr>
              <a:xfrm>
                <a:off x="5430475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3" name="月 1102"/>
              <p:cNvSpPr/>
              <p:nvPr/>
            </p:nvSpPr>
            <p:spPr>
              <a:xfrm flipH="1">
                <a:off x="5631518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4" name="月 1103"/>
              <p:cNvSpPr/>
              <p:nvPr/>
            </p:nvSpPr>
            <p:spPr>
              <a:xfrm flipH="1">
                <a:off x="5713042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5" name="月 1104"/>
              <p:cNvSpPr/>
              <p:nvPr/>
            </p:nvSpPr>
            <p:spPr>
              <a:xfrm rot="5400000">
                <a:off x="5338528" y="716977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6" name="月 1105"/>
              <p:cNvSpPr/>
              <p:nvPr/>
            </p:nvSpPr>
            <p:spPr>
              <a:xfrm rot="5400000">
                <a:off x="5728245" y="716978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7918863" y="3096618"/>
            <a:ext cx="1556044" cy="966581"/>
            <a:chOff x="7918863" y="3096618"/>
            <a:chExt cx="1556044" cy="966581"/>
          </a:xfrm>
        </p:grpSpPr>
        <p:grpSp>
          <p:nvGrpSpPr>
            <p:cNvPr id="758" name="グループ化 757"/>
            <p:cNvGrpSpPr/>
            <p:nvPr/>
          </p:nvGrpSpPr>
          <p:grpSpPr>
            <a:xfrm>
              <a:off x="7918863" y="3096618"/>
              <a:ext cx="1556044" cy="966581"/>
              <a:chOff x="7627353" y="2698603"/>
              <a:chExt cx="2917825" cy="1812490"/>
            </a:xfrm>
          </p:grpSpPr>
          <p:sp>
            <p:nvSpPr>
              <p:cNvPr id="759" name="正方形/長方形 758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フリーフォーム 759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1" name="正方形/長方形 760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762" name="直線コネクタ 761"/>
              <p:cNvCxnSpPr>
                <a:stCxn id="761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763" name="直線コネクタ 762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764" name="直線コネクタ 763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765" name="テキスト ボックス 764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766" name="テキスト ボックス 765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7" name="テキスト ボックス 766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768" name="グループ化 767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772" name="グループ化 771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776" name="片側の 2 つの角を丸めた四角形 775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7" name="正方形/長方形 776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8" name="正方形/長方形 777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9" name="正方形/長方形 778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3" name="フリーフォーム 772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4" name="フリーフォーム 773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5" name="フリーフォーム 774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69" name="グループ化 768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770" name="フリーフォーム 769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1" name="テキスト ボックス 770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125" name="グループ化 1124"/>
            <p:cNvGrpSpPr/>
            <p:nvPr/>
          </p:nvGrpSpPr>
          <p:grpSpPr>
            <a:xfrm>
              <a:off x="8019737" y="3497457"/>
              <a:ext cx="353147" cy="503456"/>
              <a:chOff x="5134931" y="2019293"/>
              <a:chExt cx="891722" cy="1271265"/>
            </a:xfrm>
          </p:grpSpPr>
          <p:sp>
            <p:nvSpPr>
              <p:cNvPr id="1126" name="円/楕円 608"/>
              <p:cNvSpPr/>
              <p:nvPr/>
            </p:nvSpPr>
            <p:spPr>
              <a:xfrm>
                <a:off x="5161270" y="2019293"/>
                <a:ext cx="839041" cy="700220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27" name="グループ化 1126"/>
              <p:cNvGrpSpPr/>
              <p:nvPr/>
            </p:nvGrpSpPr>
            <p:grpSpPr>
              <a:xfrm>
                <a:off x="5134931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136" name="片側の 2 つの角を丸めた四角形 1135"/>
                <p:cNvSpPr/>
                <p:nvPr/>
              </p:nvSpPr>
              <p:spPr>
                <a:xfrm>
                  <a:off x="3059005" y="2743208"/>
                  <a:ext cx="616622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7" name="角丸四角形 1136"/>
                <p:cNvSpPr/>
                <p:nvPr/>
              </p:nvSpPr>
              <p:spPr>
                <a:xfrm>
                  <a:off x="3288605" y="2560416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38" name="グループ化 1137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144" name="グループ化 114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49" name="円/楕円 114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0" name="円/楕円 114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45" name="グループ化 114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47" name="円/楕円 114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48" name="円/楕円 114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46" name="円/楕円 1145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39" name="円/楕円 1138"/>
                <p:cNvSpPr/>
                <p:nvPr/>
              </p:nvSpPr>
              <p:spPr>
                <a:xfrm>
                  <a:off x="3101998" y="2246100"/>
                  <a:ext cx="139664" cy="1251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0" name="円/楕円 1139"/>
                <p:cNvSpPr/>
                <p:nvPr/>
              </p:nvSpPr>
              <p:spPr>
                <a:xfrm>
                  <a:off x="3512342" y="2246100"/>
                  <a:ext cx="139664" cy="1251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1" name="円/楕円 1140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99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2" name="円/楕円 1141"/>
                <p:cNvSpPr/>
                <p:nvPr/>
              </p:nvSpPr>
              <p:spPr>
                <a:xfrm>
                  <a:off x="3136537" y="2250278"/>
                  <a:ext cx="70585" cy="6323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3" name="円/楕円 1142"/>
                <p:cNvSpPr/>
                <p:nvPr/>
              </p:nvSpPr>
              <p:spPr>
                <a:xfrm>
                  <a:off x="3546881" y="2250278"/>
                  <a:ext cx="70585" cy="6323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28" name="円/楕円 27"/>
              <p:cNvSpPr/>
              <p:nvPr/>
            </p:nvSpPr>
            <p:spPr>
              <a:xfrm>
                <a:off x="5457056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円/楕円 50"/>
              <p:cNvSpPr/>
              <p:nvPr/>
            </p:nvSpPr>
            <p:spPr>
              <a:xfrm>
                <a:off x="5277148" y="2077526"/>
                <a:ext cx="617208" cy="28831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月 1129"/>
              <p:cNvSpPr/>
              <p:nvPr/>
            </p:nvSpPr>
            <p:spPr>
              <a:xfrm rot="5400000">
                <a:off x="5361435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月 1130"/>
              <p:cNvSpPr/>
              <p:nvPr/>
            </p:nvSpPr>
            <p:spPr>
              <a:xfrm rot="5400000">
                <a:off x="5772790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正方形/長方形 1131"/>
              <p:cNvSpPr/>
              <p:nvPr/>
            </p:nvSpPr>
            <p:spPr>
              <a:xfrm>
                <a:off x="5272482" y="3196669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正方形/長方形 1132"/>
              <p:cNvSpPr/>
              <p:nvPr/>
            </p:nvSpPr>
            <p:spPr>
              <a:xfrm>
                <a:off x="5272482" y="3117457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円/楕円 1133"/>
              <p:cNvSpPr/>
              <p:nvPr/>
            </p:nvSpPr>
            <p:spPr>
              <a:xfrm>
                <a:off x="5787653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円/楕円 1134"/>
              <p:cNvSpPr/>
              <p:nvPr/>
            </p:nvSpPr>
            <p:spPr>
              <a:xfrm>
                <a:off x="5293692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6044796" y="3096618"/>
            <a:ext cx="1556044" cy="966581"/>
            <a:chOff x="6044796" y="3096618"/>
            <a:chExt cx="1556044" cy="966581"/>
          </a:xfrm>
        </p:grpSpPr>
        <p:grpSp>
          <p:nvGrpSpPr>
            <p:cNvPr id="517" name="グループ化 516"/>
            <p:cNvGrpSpPr/>
            <p:nvPr/>
          </p:nvGrpSpPr>
          <p:grpSpPr>
            <a:xfrm>
              <a:off x="6044796" y="3096618"/>
              <a:ext cx="1556044" cy="966581"/>
              <a:chOff x="7627353" y="2698603"/>
              <a:chExt cx="2917825" cy="1812490"/>
            </a:xfrm>
          </p:grpSpPr>
          <p:sp>
            <p:nvSpPr>
              <p:cNvPr id="518" name="正方形/長方形 517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9" name="フリーフォーム 518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正方形/長方形 519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521" name="直線コネクタ 520"/>
              <p:cNvCxnSpPr>
                <a:stCxn id="520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522" name="直線コネクタ 521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523" name="直線コネクタ 522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524" name="テキスト ボックス 523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525" name="テキスト ボックス 524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6" name="テキスト ボックス 525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527" name="グループ化 526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531" name="グループ化 530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535" name="片側の 2 つの角を丸めた四角形 534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6" name="正方形/長方形 535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7" name="正方形/長方形 536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8" name="正方形/長方形 537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2" name="フリーフォーム 531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フリーフォーム 532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フリーフォーム 533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529" name="フリーフォーム 528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0" name="テキスト ボックス 529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151" name="グループ化 1150"/>
            <p:cNvGrpSpPr/>
            <p:nvPr/>
          </p:nvGrpSpPr>
          <p:grpSpPr>
            <a:xfrm>
              <a:off x="6142350" y="3516689"/>
              <a:ext cx="353147" cy="484224"/>
              <a:chOff x="3957788" y="2067855"/>
              <a:chExt cx="891722" cy="1222703"/>
            </a:xfrm>
          </p:grpSpPr>
          <p:grpSp>
            <p:nvGrpSpPr>
              <p:cNvPr id="1152" name="グループ化 1151"/>
              <p:cNvGrpSpPr/>
              <p:nvPr/>
            </p:nvGrpSpPr>
            <p:grpSpPr>
              <a:xfrm>
                <a:off x="395778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160" name="片側の 2 つの角を丸めた四角形 1159"/>
                <p:cNvSpPr/>
                <p:nvPr/>
              </p:nvSpPr>
              <p:spPr>
                <a:xfrm>
                  <a:off x="3105998" y="2743208"/>
                  <a:ext cx="522636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0070C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1" name="角丸四角形 1160"/>
                <p:cNvSpPr/>
                <p:nvPr/>
              </p:nvSpPr>
              <p:spPr>
                <a:xfrm>
                  <a:off x="3288605" y="2553172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62" name="グループ化 1161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169" name="グループ化 116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74" name="円/楕円 117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5" name="円/楕円 117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70" name="グループ化 116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72" name="円/楕円 117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3" name="円/楕円 117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71" name="円/楕円 1170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63" name="円/楕円 1162"/>
                <p:cNvSpPr/>
                <p:nvPr/>
              </p:nvSpPr>
              <p:spPr>
                <a:xfrm>
                  <a:off x="3113199" y="2246100"/>
                  <a:ext cx="105092" cy="13495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4" name="円/楕円 1163"/>
                <p:cNvSpPr/>
                <p:nvPr/>
              </p:nvSpPr>
              <p:spPr>
                <a:xfrm>
                  <a:off x="3523543" y="2246100"/>
                  <a:ext cx="105092" cy="13495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5" name="円/楕円 1164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6" name="フリーフォーム 1165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7" name="円/楕円 1166"/>
                <p:cNvSpPr/>
                <p:nvPr/>
              </p:nvSpPr>
              <p:spPr>
                <a:xfrm>
                  <a:off x="3142885" y="2259646"/>
                  <a:ext cx="45719" cy="587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8" name="円/楕円 1167"/>
                <p:cNvSpPr/>
                <p:nvPr/>
              </p:nvSpPr>
              <p:spPr>
                <a:xfrm>
                  <a:off x="3556626" y="2259646"/>
                  <a:ext cx="45719" cy="587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53" name="フリーフォーム 1152"/>
              <p:cNvSpPr/>
              <p:nvPr/>
            </p:nvSpPr>
            <p:spPr>
              <a:xfrm>
                <a:off x="404668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円/楕円 27"/>
              <p:cNvSpPr/>
              <p:nvPr/>
            </p:nvSpPr>
            <p:spPr>
              <a:xfrm>
                <a:off x="4290920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月 1154"/>
              <p:cNvSpPr/>
              <p:nvPr/>
            </p:nvSpPr>
            <p:spPr>
              <a:xfrm rot="5400000">
                <a:off x="4177882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月 1155"/>
              <p:cNvSpPr/>
              <p:nvPr/>
            </p:nvSpPr>
            <p:spPr>
              <a:xfrm rot="5400000">
                <a:off x="4588593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7" name="正方形/長方形 1156"/>
              <p:cNvSpPr/>
              <p:nvPr/>
            </p:nvSpPr>
            <p:spPr>
              <a:xfrm>
                <a:off x="4140721" y="3117457"/>
                <a:ext cx="524248" cy="124931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8" name="円/楕円 1157"/>
              <p:cNvSpPr/>
              <p:nvPr/>
            </p:nvSpPr>
            <p:spPr>
              <a:xfrm>
                <a:off x="4124522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9" name="円/楕円 1158"/>
              <p:cNvSpPr/>
              <p:nvPr/>
            </p:nvSpPr>
            <p:spPr>
              <a:xfrm>
                <a:off x="4592960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" name="グループ化 247"/>
          <p:cNvGrpSpPr/>
          <p:nvPr/>
        </p:nvGrpSpPr>
        <p:grpSpPr>
          <a:xfrm>
            <a:off x="7923330" y="5004175"/>
            <a:ext cx="1575175" cy="978465"/>
            <a:chOff x="7923330" y="5004175"/>
            <a:chExt cx="1575175" cy="978465"/>
          </a:xfrm>
        </p:grpSpPr>
        <p:sp>
          <p:nvSpPr>
            <p:cNvPr id="249" name="角丸四角形 248"/>
            <p:cNvSpPr/>
            <p:nvPr/>
          </p:nvSpPr>
          <p:spPr>
            <a:xfrm>
              <a:off x="7923330" y="5004175"/>
              <a:ext cx="1575175" cy="978465"/>
            </a:xfrm>
            <a:prstGeom prst="roundRect">
              <a:avLst>
                <a:gd name="adj" fmla="val 6157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/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二等辺三角形 249"/>
            <p:cNvSpPr/>
            <p:nvPr/>
          </p:nvSpPr>
          <p:spPr>
            <a:xfrm rot="16200000">
              <a:off x="8010609" y="5024640"/>
              <a:ext cx="46278" cy="99683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1" name="グループ化 250"/>
            <p:cNvGrpSpPr/>
            <p:nvPr/>
          </p:nvGrpSpPr>
          <p:grpSpPr>
            <a:xfrm>
              <a:off x="8135106" y="5329948"/>
              <a:ext cx="221670" cy="198445"/>
              <a:chOff x="5631654" y="-26213"/>
              <a:chExt cx="404948" cy="418044"/>
            </a:xfrm>
          </p:grpSpPr>
          <p:grpSp>
            <p:nvGrpSpPr>
              <p:cNvPr id="278" name="グループ化 277"/>
              <p:cNvGrpSpPr/>
              <p:nvPr/>
            </p:nvGrpSpPr>
            <p:grpSpPr>
              <a:xfrm>
                <a:off x="5631654" y="-26202"/>
                <a:ext cx="404948" cy="334849"/>
                <a:chOff x="4339640" y="3267059"/>
                <a:chExt cx="309314" cy="240355"/>
              </a:xfr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282" name="片側の 2 つの角を丸めた四角形 281"/>
                <p:cNvSpPr/>
                <p:nvPr/>
              </p:nvSpPr>
              <p:spPr>
                <a:xfrm>
                  <a:off x="4339641" y="3267059"/>
                  <a:ext cx="309313" cy="6125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正方形/長方形 282"/>
                <p:cNvSpPr/>
                <p:nvPr/>
              </p:nvSpPr>
              <p:spPr>
                <a:xfrm>
                  <a:off x="4339640" y="3328311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正方形/長方形 283"/>
                <p:cNvSpPr/>
                <p:nvPr/>
              </p:nvSpPr>
              <p:spPr>
                <a:xfrm>
                  <a:off x="4339640" y="3388012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5" name="正方形/長方形 284"/>
                <p:cNvSpPr/>
                <p:nvPr/>
              </p:nvSpPr>
              <p:spPr>
                <a:xfrm>
                  <a:off x="4339640" y="3447713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9" name="フリーフォーム 278"/>
              <p:cNvSpPr/>
              <p:nvPr/>
            </p:nvSpPr>
            <p:spPr>
              <a:xfrm rot="10800000">
                <a:off x="5911187" y="308657"/>
                <a:ext cx="125414" cy="83174"/>
              </a:xfrm>
              <a:custGeom>
                <a:avLst/>
                <a:gdLst>
                  <a:gd name="connsiteX0" fmla="*/ 125414 w 125414"/>
                  <a:gd name="connsiteY0" fmla="*/ 83174 h 83174"/>
                  <a:gd name="connsiteX1" fmla="*/ 0 w 125414"/>
                  <a:gd name="connsiteY1" fmla="*/ 83174 h 83174"/>
                  <a:gd name="connsiteX2" fmla="*/ 0 w 125414"/>
                  <a:gd name="connsiteY2" fmla="*/ 41587 h 83174"/>
                  <a:gd name="connsiteX3" fmla="*/ 41587 w 125414"/>
                  <a:gd name="connsiteY3" fmla="*/ 0 h 83174"/>
                  <a:gd name="connsiteX4" fmla="*/ 125414 w 125414"/>
                  <a:gd name="connsiteY4" fmla="*/ 0 h 83174"/>
                  <a:gd name="connsiteX5" fmla="*/ 125414 w 125414"/>
                  <a:gd name="connsiteY5" fmla="*/ 83174 h 8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414" h="83174">
                    <a:moveTo>
                      <a:pt x="125414" y="83174"/>
                    </a:moveTo>
                    <a:lnTo>
                      <a:pt x="0" y="83174"/>
                    </a:lnTo>
                    <a:lnTo>
                      <a:pt x="0" y="41587"/>
                    </a:lnTo>
                    <a:cubicBezTo>
                      <a:pt x="0" y="18619"/>
                      <a:pt x="18619" y="0"/>
                      <a:pt x="41587" y="0"/>
                    </a:cubicBezTo>
                    <a:lnTo>
                      <a:pt x="125414" y="0"/>
                    </a:lnTo>
                    <a:lnTo>
                      <a:pt x="125414" y="831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フリーフォーム 279"/>
              <p:cNvSpPr/>
              <p:nvPr/>
            </p:nvSpPr>
            <p:spPr>
              <a:xfrm rot="10800000">
                <a:off x="5631655" y="308657"/>
                <a:ext cx="279531" cy="83174"/>
              </a:xfrm>
              <a:custGeom>
                <a:avLst/>
                <a:gdLst>
                  <a:gd name="connsiteX0" fmla="*/ 316495 w 316495"/>
                  <a:gd name="connsiteY0" fmla="*/ 83174 h 83174"/>
                  <a:gd name="connsiteX1" fmla="*/ 0 w 316495"/>
                  <a:gd name="connsiteY1" fmla="*/ 83174 h 83174"/>
                  <a:gd name="connsiteX2" fmla="*/ 0 w 316495"/>
                  <a:gd name="connsiteY2" fmla="*/ 0 h 83174"/>
                  <a:gd name="connsiteX3" fmla="*/ 274908 w 316495"/>
                  <a:gd name="connsiteY3" fmla="*/ 0 h 83174"/>
                  <a:gd name="connsiteX4" fmla="*/ 316495 w 316495"/>
                  <a:gd name="connsiteY4" fmla="*/ 41587 h 83174"/>
                  <a:gd name="connsiteX5" fmla="*/ 316495 w 316495"/>
                  <a:gd name="connsiteY5" fmla="*/ 83174 h 8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95" h="83174">
                    <a:moveTo>
                      <a:pt x="316495" y="83174"/>
                    </a:moveTo>
                    <a:lnTo>
                      <a:pt x="0" y="83174"/>
                    </a:lnTo>
                    <a:lnTo>
                      <a:pt x="0" y="0"/>
                    </a:lnTo>
                    <a:lnTo>
                      <a:pt x="274908" y="0"/>
                    </a:lnTo>
                    <a:cubicBezTo>
                      <a:pt x="297876" y="0"/>
                      <a:pt x="316495" y="18619"/>
                      <a:pt x="316495" y="41587"/>
                    </a:cubicBezTo>
                    <a:lnTo>
                      <a:pt x="316495" y="831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フリーフォーム 280"/>
              <p:cNvSpPr/>
              <p:nvPr/>
            </p:nvSpPr>
            <p:spPr>
              <a:xfrm>
                <a:off x="5752939" y="-26213"/>
                <a:ext cx="283662" cy="334864"/>
              </a:xfrm>
              <a:custGeom>
                <a:avLst/>
                <a:gdLst>
                  <a:gd name="connsiteX0" fmla="*/ 0 w 283662"/>
                  <a:gd name="connsiteY0" fmla="*/ 0 h 334864"/>
                  <a:gd name="connsiteX1" fmla="*/ 240995 w 283662"/>
                  <a:gd name="connsiteY1" fmla="*/ 0 h 334864"/>
                  <a:gd name="connsiteX2" fmla="*/ 283662 w 283662"/>
                  <a:gd name="connsiteY2" fmla="*/ 42667 h 334864"/>
                  <a:gd name="connsiteX3" fmla="*/ 283661 w 283662"/>
                  <a:gd name="connsiteY3" fmla="*/ 85333 h 334864"/>
                  <a:gd name="connsiteX4" fmla="*/ 158246 w 283662"/>
                  <a:gd name="connsiteY4" fmla="*/ 85333 h 334864"/>
                  <a:gd name="connsiteX5" fmla="*/ 158246 w 283662"/>
                  <a:gd name="connsiteY5" fmla="*/ 334864 h 334864"/>
                  <a:gd name="connsiteX6" fmla="*/ 0 w 283662"/>
                  <a:gd name="connsiteY6" fmla="*/ 334864 h 33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3662" h="334864">
                    <a:moveTo>
                      <a:pt x="0" y="0"/>
                    </a:moveTo>
                    <a:lnTo>
                      <a:pt x="240995" y="0"/>
                    </a:lnTo>
                    <a:cubicBezTo>
                      <a:pt x="264559" y="0"/>
                      <a:pt x="283662" y="19103"/>
                      <a:pt x="283662" y="42667"/>
                    </a:cubicBezTo>
                    <a:cubicBezTo>
                      <a:pt x="283662" y="56889"/>
                      <a:pt x="283661" y="71111"/>
                      <a:pt x="283661" y="85333"/>
                    </a:cubicBezTo>
                    <a:lnTo>
                      <a:pt x="158246" y="85333"/>
                    </a:lnTo>
                    <a:lnTo>
                      <a:pt x="158246" y="334864"/>
                    </a:lnTo>
                    <a:lnTo>
                      <a:pt x="0" y="33486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2" name="フリーフォーム 251"/>
            <p:cNvSpPr/>
            <p:nvPr/>
          </p:nvSpPr>
          <p:spPr>
            <a:xfrm>
              <a:off x="8007562" y="5748411"/>
              <a:ext cx="189645" cy="188868"/>
            </a:xfrm>
            <a:custGeom>
              <a:avLst/>
              <a:gdLst>
                <a:gd name="connsiteX0" fmla="*/ 1293078 w 1938338"/>
                <a:gd name="connsiteY0" fmla="*/ 1681163 h 1930400"/>
                <a:gd name="connsiteX1" fmla="*/ 1293078 w 1938338"/>
                <a:gd name="connsiteY1" fmla="*/ 1798431 h 1930400"/>
                <a:gd name="connsiteX2" fmla="*/ 1768759 w 1938338"/>
                <a:gd name="connsiteY2" fmla="*/ 1798431 h 1930400"/>
                <a:gd name="connsiteX3" fmla="*/ 1768759 w 1938338"/>
                <a:gd name="connsiteY3" fmla="*/ 1681163 h 1930400"/>
                <a:gd name="connsiteX4" fmla="*/ 166591 w 1938338"/>
                <a:gd name="connsiteY4" fmla="*/ 1473297 h 1930400"/>
                <a:gd name="connsiteX5" fmla="*/ 457103 w 1938338"/>
                <a:gd name="connsiteY5" fmla="*/ 1473297 h 1930400"/>
                <a:gd name="connsiteX6" fmla="*/ 457103 w 1938338"/>
                <a:gd name="connsiteY6" fmla="*/ 1763809 h 1930400"/>
                <a:gd name="connsiteX7" fmla="*/ 166591 w 1938338"/>
                <a:gd name="connsiteY7" fmla="*/ 1763809 h 1930400"/>
                <a:gd name="connsiteX8" fmla="*/ 1001712 w 1938338"/>
                <a:gd name="connsiteY8" fmla="*/ 1452563 h 1930400"/>
                <a:gd name="connsiteX9" fmla="*/ 1001712 w 1938338"/>
                <a:gd name="connsiteY9" fmla="*/ 1569831 h 1930400"/>
                <a:gd name="connsiteX10" fmla="*/ 1477393 w 1938338"/>
                <a:gd name="connsiteY10" fmla="*/ 1569831 h 1930400"/>
                <a:gd name="connsiteX11" fmla="*/ 1477393 w 1938338"/>
                <a:gd name="connsiteY11" fmla="*/ 1452563 h 1930400"/>
                <a:gd name="connsiteX12" fmla="*/ 84961 w 1938338"/>
                <a:gd name="connsiteY12" fmla="*/ 1391667 h 1930400"/>
                <a:gd name="connsiteX13" fmla="*/ 84961 w 1938338"/>
                <a:gd name="connsiteY13" fmla="*/ 1845440 h 1930400"/>
                <a:gd name="connsiteX14" fmla="*/ 538734 w 1938338"/>
                <a:gd name="connsiteY14" fmla="*/ 1845440 h 1930400"/>
                <a:gd name="connsiteX15" fmla="*/ 538734 w 1938338"/>
                <a:gd name="connsiteY15" fmla="*/ 1391667 h 1930400"/>
                <a:gd name="connsiteX16" fmla="*/ 9332 w 1938338"/>
                <a:gd name="connsiteY16" fmla="*/ 1316038 h 1930400"/>
                <a:gd name="connsiteX17" fmla="*/ 614363 w 1938338"/>
                <a:gd name="connsiteY17" fmla="*/ 1316038 h 1930400"/>
                <a:gd name="connsiteX18" fmla="*/ 614363 w 1938338"/>
                <a:gd name="connsiteY18" fmla="*/ 1921069 h 1930400"/>
                <a:gd name="connsiteX19" fmla="*/ 9332 w 1938338"/>
                <a:gd name="connsiteY19" fmla="*/ 1921069 h 1930400"/>
                <a:gd name="connsiteX20" fmla="*/ 1490566 w 1938338"/>
                <a:gd name="connsiteY20" fmla="*/ 163609 h 1930400"/>
                <a:gd name="connsiteX21" fmla="*/ 1781078 w 1938338"/>
                <a:gd name="connsiteY21" fmla="*/ 163609 h 1930400"/>
                <a:gd name="connsiteX22" fmla="*/ 1781078 w 1938338"/>
                <a:gd name="connsiteY22" fmla="*/ 454121 h 1930400"/>
                <a:gd name="connsiteX23" fmla="*/ 1490566 w 1938338"/>
                <a:gd name="connsiteY23" fmla="*/ 454121 h 1930400"/>
                <a:gd name="connsiteX24" fmla="*/ 166591 w 1938338"/>
                <a:gd name="connsiteY24" fmla="*/ 163609 h 1930400"/>
                <a:gd name="connsiteX25" fmla="*/ 457103 w 1938338"/>
                <a:gd name="connsiteY25" fmla="*/ 163609 h 1930400"/>
                <a:gd name="connsiteX26" fmla="*/ 457103 w 1938338"/>
                <a:gd name="connsiteY26" fmla="*/ 454121 h 1930400"/>
                <a:gd name="connsiteX27" fmla="*/ 166591 w 1938338"/>
                <a:gd name="connsiteY27" fmla="*/ 454121 h 1930400"/>
                <a:gd name="connsiteX28" fmla="*/ 1408936 w 1938338"/>
                <a:gd name="connsiteY28" fmla="*/ 81979 h 1930400"/>
                <a:gd name="connsiteX29" fmla="*/ 1408936 w 1938338"/>
                <a:gd name="connsiteY29" fmla="*/ 535752 h 1930400"/>
                <a:gd name="connsiteX30" fmla="*/ 1862709 w 1938338"/>
                <a:gd name="connsiteY30" fmla="*/ 535752 h 1930400"/>
                <a:gd name="connsiteX31" fmla="*/ 1862709 w 1938338"/>
                <a:gd name="connsiteY31" fmla="*/ 81979 h 1930400"/>
                <a:gd name="connsiteX32" fmla="*/ 84961 w 1938338"/>
                <a:gd name="connsiteY32" fmla="*/ 81979 h 1930400"/>
                <a:gd name="connsiteX33" fmla="*/ 84961 w 1938338"/>
                <a:gd name="connsiteY33" fmla="*/ 535752 h 1930400"/>
                <a:gd name="connsiteX34" fmla="*/ 538734 w 1938338"/>
                <a:gd name="connsiteY34" fmla="*/ 535752 h 1930400"/>
                <a:gd name="connsiteX35" fmla="*/ 538734 w 1938338"/>
                <a:gd name="connsiteY35" fmla="*/ 81979 h 1930400"/>
                <a:gd name="connsiteX36" fmla="*/ 1333307 w 1938338"/>
                <a:gd name="connsiteY36" fmla="*/ 6350 h 1930400"/>
                <a:gd name="connsiteX37" fmla="*/ 1938338 w 1938338"/>
                <a:gd name="connsiteY37" fmla="*/ 6350 h 1930400"/>
                <a:gd name="connsiteX38" fmla="*/ 1938338 w 1938338"/>
                <a:gd name="connsiteY38" fmla="*/ 611381 h 1930400"/>
                <a:gd name="connsiteX39" fmla="*/ 1333307 w 1938338"/>
                <a:gd name="connsiteY39" fmla="*/ 611381 h 1930400"/>
                <a:gd name="connsiteX40" fmla="*/ 9332 w 1938338"/>
                <a:gd name="connsiteY40" fmla="*/ 6350 h 1930400"/>
                <a:gd name="connsiteX41" fmla="*/ 614363 w 1938338"/>
                <a:gd name="connsiteY41" fmla="*/ 6350 h 1930400"/>
                <a:gd name="connsiteX42" fmla="*/ 614363 w 1938338"/>
                <a:gd name="connsiteY42" fmla="*/ 611381 h 1930400"/>
                <a:gd name="connsiteX43" fmla="*/ 9332 w 1938338"/>
                <a:gd name="connsiteY43" fmla="*/ 611381 h 1930400"/>
                <a:gd name="connsiteX44" fmla="*/ 742950 w 1938338"/>
                <a:gd name="connsiteY44" fmla="*/ 0 h 1930400"/>
                <a:gd name="connsiteX45" fmla="*/ 1238250 w 1938338"/>
                <a:gd name="connsiteY45" fmla="*/ 6350 h 1930400"/>
                <a:gd name="connsiteX46" fmla="*/ 1238250 w 1938338"/>
                <a:gd name="connsiteY46" fmla="*/ 144463 h 1930400"/>
                <a:gd name="connsiteX47" fmla="*/ 969228 w 1938338"/>
                <a:gd name="connsiteY47" fmla="*/ 144463 h 1930400"/>
                <a:gd name="connsiteX48" fmla="*/ 969228 w 1938338"/>
                <a:gd name="connsiteY48" fmla="*/ 261731 h 1930400"/>
                <a:gd name="connsiteX49" fmla="*/ 1238250 w 1938338"/>
                <a:gd name="connsiteY49" fmla="*/ 261731 h 1930400"/>
                <a:gd name="connsiteX50" fmla="*/ 1238250 w 1938338"/>
                <a:gd name="connsiteY50" fmla="*/ 614363 h 1930400"/>
                <a:gd name="connsiteX51" fmla="*/ 981928 w 1938338"/>
                <a:gd name="connsiteY51" fmla="*/ 614363 h 1930400"/>
                <a:gd name="connsiteX52" fmla="*/ 981928 w 1938338"/>
                <a:gd name="connsiteY52" fmla="*/ 731631 h 1930400"/>
                <a:gd name="connsiteX53" fmla="*/ 1457609 w 1938338"/>
                <a:gd name="connsiteY53" fmla="*/ 731631 h 1930400"/>
                <a:gd name="connsiteX54" fmla="*/ 1457609 w 1938338"/>
                <a:gd name="connsiteY54" fmla="*/ 730250 h 1930400"/>
                <a:gd name="connsiteX55" fmla="*/ 1917700 w 1938338"/>
                <a:gd name="connsiteY55" fmla="*/ 730250 h 1930400"/>
                <a:gd name="connsiteX56" fmla="*/ 1917700 w 1938338"/>
                <a:gd name="connsiteY56" fmla="*/ 901700 h 1930400"/>
                <a:gd name="connsiteX57" fmla="*/ 1510489 w 1938338"/>
                <a:gd name="connsiteY57" fmla="*/ 901700 h 1930400"/>
                <a:gd name="connsiteX58" fmla="*/ 1510489 w 1938338"/>
                <a:gd name="connsiteY58" fmla="*/ 995363 h 1930400"/>
                <a:gd name="connsiteX59" fmla="*/ 1235928 w 1938338"/>
                <a:gd name="connsiteY59" fmla="*/ 995363 h 1930400"/>
                <a:gd name="connsiteX60" fmla="*/ 1235928 w 1938338"/>
                <a:gd name="connsiteY60" fmla="*/ 1112631 h 1930400"/>
                <a:gd name="connsiteX61" fmla="*/ 1711609 w 1938338"/>
                <a:gd name="connsiteY61" fmla="*/ 1112631 h 1930400"/>
                <a:gd name="connsiteX62" fmla="*/ 1711609 w 1938338"/>
                <a:gd name="connsiteY62" fmla="*/ 1018968 h 1930400"/>
                <a:gd name="connsiteX63" fmla="*/ 1917700 w 1938338"/>
                <a:gd name="connsiteY63" fmla="*/ 1018968 h 1930400"/>
                <a:gd name="connsiteX64" fmla="*/ 1917700 w 1938338"/>
                <a:gd name="connsiteY64" fmla="*/ 1223963 h 1930400"/>
                <a:gd name="connsiteX65" fmla="*/ 1559778 w 1938338"/>
                <a:gd name="connsiteY65" fmla="*/ 1223963 h 1930400"/>
                <a:gd name="connsiteX66" fmla="*/ 1559778 w 1938338"/>
                <a:gd name="connsiteY66" fmla="*/ 1341231 h 1930400"/>
                <a:gd name="connsiteX67" fmla="*/ 1917700 w 1938338"/>
                <a:gd name="connsiteY67" fmla="*/ 1341231 h 1930400"/>
                <a:gd name="connsiteX68" fmla="*/ 1917700 w 1938338"/>
                <a:gd name="connsiteY68" fmla="*/ 1930400 h 1930400"/>
                <a:gd name="connsiteX69" fmla="*/ 1171859 w 1938338"/>
                <a:gd name="connsiteY69" fmla="*/ 1930400 h 1930400"/>
                <a:gd name="connsiteX70" fmla="*/ 1171859 w 1938338"/>
                <a:gd name="connsiteY70" fmla="*/ 1820863 h 1930400"/>
                <a:gd name="connsiteX71" fmla="*/ 717550 w 1938338"/>
                <a:gd name="connsiteY71" fmla="*/ 1820863 h 1930400"/>
                <a:gd name="connsiteX72" fmla="*/ 717550 w 1938338"/>
                <a:gd name="connsiteY72" fmla="*/ 1341231 h 1930400"/>
                <a:gd name="connsiteX73" fmla="*/ 1153543 w 1938338"/>
                <a:gd name="connsiteY73" fmla="*/ 1341231 h 1930400"/>
                <a:gd name="connsiteX74" fmla="*/ 1153543 w 1938338"/>
                <a:gd name="connsiteY74" fmla="*/ 1223963 h 1930400"/>
                <a:gd name="connsiteX75" fmla="*/ 717550 w 1938338"/>
                <a:gd name="connsiteY75" fmla="*/ 1223963 h 1930400"/>
                <a:gd name="connsiteX76" fmla="*/ 717550 w 1938338"/>
                <a:gd name="connsiteY76" fmla="*/ 1219200 h 1930400"/>
                <a:gd name="connsiteX77" fmla="*/ 0 w 1938338"/>
                <a:gd name="connsiteY77" fmla="*/ 1219200 h 1930400"/>
                <a:gd name="connsiteX78" fmla="*/ 0 w 1938338"/>
                <a:gd name="connsiteY78" fmla="*/ 966581 h 1930400"/>
                <a:gd name="connsiteX79" fmla="*/ 202181 w 1938338"/>
                <a:gd name="connsiteY79" fmla="*/ 966581 h 1930400"/>
                <a:gd name="connsiteX80" fmla="*/ 202181 w 1938338"/>
                <a:gd name="connsiteY80" fmla="*/ 1063721 h 1930400"/>
                <a:gd name="connsiteX81" fmla="*/ 677862 w 1938338"/>
                <a:gd name="connsiteY81" fmla="*/ 1063721 h 1930400"/>
                <a:gd name="connsiteX82" fmla="*/ 677862 w 1938338"/>
                <a:gd name="connsiteY82" fmla="*/ 946453 h 1930400"/>
                <a:gd name="connsiteX83" fmla="*/ 455043 w 1938338"/>
                <a:gd name="connsiteY83" fmla="*/ 946453 h 1930400"/>
                <a:gd name="connsiteX84" fmla="*/ 455043 w 1938338"/>
                <a:gd name="connsiteY84" fmla="*/ 849313 h 1930400"/>
                <a:gd name="connsiteX85" fmla="*/ 0 w 1938338"/>
                <a:gd name="connsiteY85" fmla="*/ 849313 h 1930400"/>
                <a:gd name="connsiteX86" fmla="*/ 0 w 1938338"/>
                <a:gd name="connsiteY86" fmla="*/ 749300 h 1930400"/>
                <a:gd name="connsiteX87" fmla="*/ 742950 w 1938338"/>
                <a:gd name="connsiteY87" fmla="*/ 749300 h 1930400"/>
                <a:gd name="connsiteX88" fmla="*/ 742950 w 1938338"/>
                <a:gd name="connsiteY88" fmla="*/ 503031 h 1930400"/>
                <a:gd name="connsiteX89" fmla="*/ 1133759 w 1938338"/>
                <a:gd name="connsiteY89" fmla="*/ 503031 h 1930400"/>
                <a:gd name="connsiteX90" fmla="*/ 1133759 w 1938338"/>
                <a:gd name="connsiteY90" fmla="*/ 385763 h 1930400"/>
                <a:gd name="connsiteX91" fmla="*/ 742950 w 1938338"/>
                <a:gd name="connsiteY91" fmla="*/ 385763 h 193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38338" h="1930400">
                  <a:moveTo>
                    <a:pt x="1293078" y="1681163"/>
                  </a:moveTo>
                  <a:lnTo>
                    <a:pt x="1293078" y="1798431"/>
                  </a:lnTo>
                  <a:lnTo>
                    <a:pt x="1768759" y="1798431"/>
                  </a:lnTo>
                  <a:lnTo>
                    <a:pt x="1768759" y="1681163"/>
                  </a:lnTo>
                  <a:close/>
                  <a:moveTo>
                    <a:pt x="166591" y="1473297"/>
                  </a:moveTo>
                  <a:lnTo>
                    <a:pt x="457103" y="1473297"/>
                  </a:lnTo>
                  <a:lnTo>
                    <a:pt x="457103" y="1763809"/>
                  </a:lnTo>
                  <a:lnTo>
                    <a:pt x="166591" y="1763809"/>
                  </a:lnTo>
                  <a:close/>
                  <a:moveTo>
                    <a:pt x="1001712" y="1452563"/>
                  </a:moveTo>
                  <a:lnTo>
                    <a:pt x="1001712" y="1569831"/>
                  </a:lnTo>
                  <a:lnTo>
                    <a:pt x="1477393" y="1569831"/>
                  </a:lnTo>
                  <a:lnTo>
                    <a:pt x="1477393" y="1452563"/>
                  </a:lnTo>
                  <a:close/>
                  <a:moveTo>
                    <a:pt x="84961" y="1391667"/>
                  </a:moveTo>
                  <a:lnTo>
                    <a:pt x="84961" y="1845440"/>
                  </a:lnTo>
                  <a:lnTo>
                    <a:pt x="538734" y="1845440"/>
                  </a:lnTo>
                  <a:lnTo>
                    <a:pt x="538734" y="1391667"/>
                  </a:lnTo>
                  <a:close/>
                  <a:moveTo>
                    <a:pt x="9332" y="1316038"/>
                  </a:moveTo>
                  <a:lnTo>
                    <a:pt x="614363" y="1316038"/>
                  </a:lnTo>
                  <a:lnTo>
                    <a:pt x="614363" y="1921069"/>
                  </a:lnTo>
                  <a:lnTo>
                    <a:pt x="9332" y="1921069"/>
                  </a:lnTo>
                  <a:close/>
                  <a:moveTo>
                    <a:pt x="1490566" y="163609"/>
                  </a:moveTo>
                  <a:lnTo>
                    <a:pt x="1781078" y="163609"/>
                  </a:lnTo>
                  <a:lnTo>
                    <a:pt x="1781078" y="454121"/>
                  </a:lnTo>
                  <a:lnTo>
                    <a:pt x="1490566" y="454121"/>
                  </a:lnTo>
                  <a:close/>
                  <a:moveTo>
                    <a:pt x="166591" y="163609"/>
                  </a:moveTo>
                  <a:lnTo>
                    <a:pt x="457103" y="163609"/>
                  </a:lnTo>
                  <a:lnTo>
                    <a:pt x="457103" y="454121"/>
                  </a:lnTo>
                  <a:lnTo>
                    <a:pt x="166591" y="454121"/>
                  </a:lnTo>
                  <a:close/>
                  <a:moveTo>
                    <a:pt x="1408936" y="81979"/>
                  </a:moveTo>
                  <a:lnTo>
                    <a:pt x="1408936" y="535752"/>
                  </a:lnTo>
                  <a:lnTo>
                    <a:pt x="1862709" y="535752"/>
                  </a:lnTo>
                  <a:lnTo>
                    <a:pt x="1862709" y="81979"/>
                  </a:lnTo>
                  <a:close/>
                  <a:moveTo>
                    <a:pt x="84961" y="81979"/>
                  </a:moveTo>
                  <a:lnTo>
                    <a:pt x="84961" y="535752"/>
                  </a:lnTo>
                  <a:lnTo>
                    <a:pt x="538734" y="535752"/>
                  </a:lnTo>
                  <a:lnTo>
                    <a:pt x="538734" y="81979"/>
                  </a:lnTo>
                  <a:close/>
                  <a:moveTo>
                    <a:pt x="1333307" y="6350"/>
                  </a:moveTo>
                  <a:lnTo>
                    <a:pt x="1938338" y="6350"/>
                  </a:lnTo>
                  <a:lnTo>
                    <a:pt x="1938338" y="611381"/>
                  </a:lnTo>
                  <a:lnTo>
                    <a:pt x="1333307" y="611381"/>
                  </a:lnTo>
                  <a:close/>
                  <a:moveTo>
                    <a:pt x="9332" y="6350"/>
                  </a:moveTo>
                  <a:lnTo>
                    <a:pt x="614363" y="6350"/>
                  </a:lnTo>
                  <a:lnTo>
                    <a:pt x="614363" y="611381"/>
                  </a:lnTo>
                  <a:lnTo>
                    <a:pt x="9332" y="611381"/>
                  </a:lnTo>
                  <a:close/>
                  <a:moveTo>
                    <a:pt x="742950" y="0"/>
                  </a:moveTo>
                  <a:lnTo>
                    <a:pt x="1238250" y="6350"/>
                  </a:lnTo>
                  <a:lnTo>
                    <a:pt x="1238250" y="144463"/>
                  </a:lnTo>
                  <a:lnTo>
                    <a:pt x="969228" y="144463"/>
                  </a:lnTo>
                  <a:lnTo>
                    <a:pt x="969228" y="261731"/>
                  </a:lnTo>
                  <a:lnTo>
                    <a:pt x="1238250" y="261731"/>
                  </a:lnTo>
                  <a:lnTo>
                    <a:pt x="1238250" y="614363"/>
                  </a:lnTo>
                  <a:lnTo>
                    <a:pt x="981928" y="614363"/>
                  </a:lnTo>
                  <a:lnTo>
                    <a:pt x="981928" y="731631"/>
                  </a:lnTo>
                  <a:lnTo>
                    <a:pt x="1457609" y="731631"/>
                  </a:lnTo>
                  <a:lnTo>
                    <a:pt x="1457609" y="730250"/>
                  </a:lnTo>
                  <a:lnTo>
                    <a:pt x="1917700" y="730250"/>
                  </a:lnTo>
                  <a:lnTo>
                    <a:pt x="1917700" y="901700"/>
                  </a:lnTo>
                  <a:lnTo>
                    <a:pt x="1510489" y="901700"/>
                  </a:lnTo>
                  <a:lnTo>
                    <a:pt x="1510489" y="995363"/>
                  </a:lnTo>
                  <a:lnTo>
                    <a:pt x="1235928" y="995363"/>
                  </a:lnTo>
                  <a:lnTo>
                    <a:pt x="1235928" y="1112631"/>
                  </a:lnTo>
                  <a:lnTo>
                    <a:pt x="1711609" y="1112631"/>
                  </a:lnTo>
                  <a:lnTo>
                    <a:pt x="1711609" y="1018968"/>
                  </a:lnTo>
                  <a:lnTo>
                    <a:pt x="1917700" y="1018968"/>
                  </a:lnTo>
                  <a:lnTo>
                    <a:pt x="1917700" y="1223963"/>
                  </a:lnTo>
                  <a:lnTo>
                    <a:pt x="1559778" y="1223963"/>
                  </a:lnTo>
                  <a:lnTo>
                    <a:pt x="1559778" y="1341231"/>
                  </a:lnTo>
                  <a:lnTo>
                    <a:pt x="1917700" y="1341231"/>
                  </a:lnTo>
                  <a:lnTo>
                    <a:pt x="1917700" y="1930400"/>
                  </a:lnTo>
                  <a:lnTo>
                    <a:pt x="1171859" y="1930400"/>
                  </a:lnTo>
                  <a:lnTo>
                    <a:pt x="1171859" y="1820863"/>
                  </a:lnTo>
                  <a:lnTo>
                    <a:pt x="717550" y="1820863"/>
                  </a:lnTo>
                  <a:lnTo>
                    <a:pt x="717550" y="1341231"/>
                  </a:lnTo>
                  <a:lnTo>
                    <a:pt x="1153543" y="1341231"/>
                  </a:lnTo>
                  <a:lnTo>
                    <a:pt x="1153543" y="1223963"/>
                  </a:lnTo>
                  <a:lnTo>
                    <a:pt x="717550" y="1223963"/>
                  </a:lnTo>
                  <a:lnTo>
                    <a:pt x="717550" y="1219200"/>
                  </a:lnTo>
                  <a:lnTo>
                    <a:pt x="0" y="1219200"/>
                  </a:lnTo>
                  <a:lnTo>
                    <a:pt x="0" y="966581"/>
                  </a:lnTo>
                  <a:lnTo>
                    <a:pt x="202181" y="966581"/>
                  </a:lnTo>
                  <a:lnTo>
                    <a:pt x="202181" y="1063721"/>
                  </a:lnTo>
                  <a:lnTo>
                    <a:pt x="677862" y="1063721"/>
                  </a:lnTo>
                  <a:lnTo>
                    <a:pt x="677862" y="946453"/>
                  </a:lnTo>
                  <a:lnTo>
                    <a:pt x="455043" y="946453"/>
                  </a:lnTo>
                  <a:lnTo>
                    <a:pt x="455043" y="849313"/>
                  </a:lnTo>
                  <a:lnTo>
                    <a:pt x="0" y="849313"/>
                  </a:lnTo>
                  <a:lnTo>
                    <a:pt x="0" y="749300"/>
                  </a:lnTo>
                  <a:lnTo>
                    <a:pt x="742950" y="749300"/>
                  </a:lnTo>
                  <a:lnTo>
                    <a:pt x="742950" y="503031"/>
                  </a:lnTo>
                  <a:lnTo>
                    <a:pt x="1133759" y="503031"/>
                  </a:lnTo>
                  <a:lnTo>
                    <a:pt x="1133759" y="385763"/>
                  </a:lnTo>
                  <a:lnTo>
                    <a:pt x="742950" y="3857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7923330" y="5169478"/>
              <a:ext cx="1575175" cy="83479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7923330" y="5136569"/>
              <a:ext cx="1575175" cy="8347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" name="テキスト ボックス 254"/>
            <p:cNvSpPr txBox="1"/>
            <p:nvPr/>
          </p:nvSpPr>
          <p:spPr>
            <a:xfrm>
              <a:off x="8402170" y="5300576"/>
              <a:ext cx="1044716" cy="8434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個人番号 </a:t>
              </a:r>
              <a:r>
                <a:rPr kumimoji="0" lang="en-US" altLang="ja-JP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1234 5678 9012</a:t>
              </a:r>
              <a:endParaRPr kumimoji="0" lang="ja-JP" alt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56" name="グループ化 255"/>
            <p:cNvGrpSpPr/>
            <p:nvPr/>
          </p:nvGrpSpPr>
          <p:grpSpPr>
            <a:xfrm>
              <a:off x="8241594" y="5601222"/>
              <a:ext cx="682933" cy="203295"/>
              <a:chOff x="4886768" y="3771113"/>
              <a:chExt cx="746686" cy="399764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grpSp>
            <p:nvGrpSpPr>
              <p:cNvPr id="271" name="グループ化 270"/>
              <p:cNvGrpSpPr/>
              <p:nvPr/>
            </p:nvGrpSpPr>
            <p:grpSpPr>
              <a:xfrm>
                <a:off x="4886768" y="3771113"/>
                <a:ext cx="746686" cy="131427"/>
                <a:chOff x="4663030" y="4044398"/>
                <a:chExt cx="1716589" cy="121919"/>
              </a:xfrm>
              <a:grpFill/>
            </p:grpSpPr>
            <p:sp>
              <p:nvSpPr>
                <p:cNvPr id="276" name="正方形/長方形 275"/>
                <p:cNvSpPr/>
                <p:nvPr/>
              </p:nvSpPr>
              <p:spPr>
                <a:xfrm>
                  <a:off x="4663030" y="40443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7" name="正方形/長方形 276"/>
                <p:cNvSpPr/>
                <p:nvPr/>
              </p:nvSpPr>
              <p:spPr>
                <a:xfrm>
                  <a:off x="4663030" y="41205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2" name="グループ化 271"/>
              <p:cNvGrpSpPr/>
              <p:nvPr/>
            </p:nvGrpSpPr>
            <p:grpSpPr>
              <a:xfrm>
                <a:off x="4886768" y="3946373"/>
                <a:ext cx="746686" cy="131427"/>
                <a:chOff x="4663030" y="4044398"/>
                <a:chExt cx="1716589" cy="121919"/>
              </a:xfrm>
              <a:grpFill/>
            </p:grpSpPr>
            <p:sp>
              <p:nvSpPr>
                <p:cNvPr id="274" name="正方形/長方形 273"/>
                <p:cNvSpPr/>
                <p:nvPr/>
              </p:nvSpPr>
              <p:spPr>
                <a:xfrm>
                  <a:off x="4663030" y="40443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5" name="正方形/長方形 274"/>
                <p:cNvSpPr/>
                <p:nvPr/>
              </p:nvSpPr>
              <p:spPr>
                <a:xfrm>
                  <a:off x="4663030" y="41205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3" name="正方形/長方形 272"/>
              <p:cNvSpPr/>
              <p:nvPr/>
            </p:nvSpPr>
            <p:spPr>
              <a:xfrm>
                <a:off x="4886768" y="4121593"/>
                <a:ext cx="746686" cy="4928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7" name="グループ化 256"/>
            <p:cNvGrpSpPr/>
            <p:nvPr/>
          </p:nvGrpSpPr>
          <p:grpSpPr>
            <a:xfrm>
              <a:off x="8241594" y="5864997"/>
              <a:ext cx="682933" cy="66836"/>
              <a:chOff x="4663030" y="4044398"/>
              <a:chExt cx="1716589" cy="121919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sp>
            <p:nvSpPr>
              <p:cNvPr id="269" name="正方形/長方形 268"/>
              <p:cNvSpPr/>
              <p:nvPr/>
            </p:nvSpPr>
            <p:spPr>
              <a:xfrm>
                <a:off x="4663030" y="40443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正方形/長方形 269"/>
              <p:cNvSpPr/>
              <p:nvPr/>
            </p:nvSpPr>
            <p:spPr>
              <a:xfrm>
                <a:off x="4663030" y="41205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8" name="正方形/長方形 257"/>
            <p:cNvSpPr/>
            <p:nvPr/>
          </p:nvSpPr>
          <p:spPr>
            <a:xfrm>
              <a:off x="8969706" y="5707408"/>
              <a:ext cx="477180" cy="22442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9" name="グループ化 258"/>
            <p:cNvGrpSpPr/>
            <p:nvPr/>
          </p:nvGrpSpPr>
          <p:grpSpPr>
            <a:xfrm>
              <a:off x="8007562" y="5553971"/>
              <a:ext cx="199184" cy="175331"/>
              <a:chOff x="14159332" y="3300413"/>
              <a:chExt cx="423443" cy="372734"/>
            </a:xfrm>
          </p:grpSpPr>
          <p:sp>
            <p:nvSpPr>
              <p:cNvPr id="267" name="フリーフォーム 266"/>
              <p:cNvSpPr/>
              <p:nvPr/>
            </p:nvSpPr>
            <p:spPr>
              <a:xfrm>
                <a:off x="14159332" y="3300413"/>
                <a:ext cx="423443" cy="372734"/>
              </a:xfrm>
              <a:custGeom>
                <a:avLst/>
                <a:gdLst>
                  <a:gd name="connsiteX0" fmla="*/ 30795 w 301205"/>
                  <a:gd name="connsiteY0" fmla="*/ 13897 h 272925"/>
                  <a:gd name="connsiteX1" fmla="*/ 14192 w 301205"/>
                  <a:gd name="connsiteY1" fmla="*/ 30500 h 272925"/>
                  <a:gd name="connsiteX2" fmla="*/ 14192 w 301205"/>
                  <a:gd name="connsiteY2" fmla="*/ 242426 h 272925"/>
                  <a:gd name="connsiteX3" fmla="*/ 30795 w 301205"/>
                  <a:gd name="connsiteY3" fmla="*/ 259029 h 272925"/>
                  <a:gd name="connsiteX4" fmla="*/ 270411 w 301205"/>
                  <a:gd name="connsiteY4" fmla="*/ 259029 h 272925"/>
                  <a:gd name="connsiteX5" fmla="*/ 287014 w 301205"/>
                  <a:gd name="connsiteY5" fmla="*/ 242426 h 272925"/>
                  <a:gd name="connsiteX6" fmla="*/ 287014 w 301205"/>
                  <a:gd name="connsiteY6" fmla="*/ 30500 h 272925"/>
                  <a:gd name="connsiteX7" fmla="*/ 270411 w 301205"/>
                  <a:gd name="connsiteY7" fmla="*/ 13897 h 272925"/>
                  <a:gd name="connsiteX8" fmla="*/ 26438 w 301205"/>
                  <a:gd name="connsiteY8" fmla="*/ 0 h 272925"/>
                  <a:gd name="connsiteX9" fmla="*/ 274767 w 301205"/>
                  <a:gd name="connsiteY9" fmla="*/ 0 h 272925"/>
                  <a:gd name="connsiteX10" fmla="*/ 301205 w 301205"/>
                  <a:gd name="connsiteY10" fmla="*/ 26438 h 272925"/>
                  <a:gd name="connsiteX11" fmla="*/ 301205 w 301205"/>
                  <a:gd name="connsiteY11" fmla="*/ 246487 h 272925"/>
                  <a:gd name="connsiteX12" fmla="*/ 274767 w 301205"/>
                  <a:gd name="connsiteY12" fmla="*/ 272925 h 272925"/>
                  <a:gd name="connsiteX13" fmla="*/ 26438 w 301205"/>
                  <a:gd name="connsiteY13" fmla="*/ 272925 h 272925"/>
                  <a:gd name="connsiteX14" fmla="*/ 0 w 301205"/>
                  <a:gd name="connsiteY14" fmla="*/ 246487 h 272925"/>
                  <a:gd name="connsiteX15" fmla="*/ 0 w 301205"/>
                  <a:gd name="connsiteY15" fmla="*/ 26438 h 272925"/>
                  <a:gd name="connsiteX16" fmla="*/ 26438 w 301205"/>
                  <a:gd name="connsiteY16" fmla="*/ 0 h 27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1205" h="272925">
                    <a:moveTo>
                      <a:pt x="30795" y="13897"/>
                    </a:moveTo>
                    <a:cubicBezTo>
                      <a:pt x="21625" y="13897"/>
                      <a:pt x="14192" y="21330"/>
                      <a:pt x="14192" y="30500"/>
                    </a:cubicBezTo>
                    <a:lnTo>
                      <a:pt x="14192" y="242426"/>
                    </a:lnTo>
                    <a:cubicBezTo>
                      <a:pt x="14192" y="251596"/>
                      <a:pt x="21625" y="259029"/>
                      <a:pt x="30795" y="259029"/>
                    </a:cubicBezTo>
                    <a:lnTo>
                      <a:pt x="270411" y="259029"/>
                    </a:lnTo>
                    <a:cubicBezTo>
                      <a:pt x="279581" y="259029"/>
                      <a:pt x="287014" y="251596"/>
                      <a:pt x="287014" y="242426"/>
                    </a:cubicBezTo>
                    <a:lnTo>
                      <a:pt x="287014" y="30500"/>
                    </a:lnTo>
                    <a:cubicBezTo>
                      <a:pt x="287014" y="21330"/>
                      <a:pt x="279581" y="13897"/>
                      <a:pt x="270411" y="13897"/>
                    </a:cubicBezTo>
                    <a:close/>
                    <a:moveTo>
                      <a:pt x="26438" y="0"/>
                    </a:moveTo>
                    <a:lnTo>
                      <a:pt x="274767" y="0"/>
                    </a:lnTo>
                    <a:cubicBezTo>
                      <a:pt x="289368" y="0"/>
                      <a:pt x="301205" y="11837"/>
                      <a:pt x="301205" y="26438"/>
                    </a:cubicBezTo>
                    <a:lnTo>
                      <a:pt x="301205" y="246487"/>
                    </a:lnTo>
                    <a:cubicBezTo>
                      <a:pt x="301205" y="261088"/>
                      <a:pt x="289368" y="272925"/>
                      <a:pt x="274767" y="272925"/>
                    </a:cubicBezTo>
                    <a:lnTo>
                      <a:pt x="26438" y="272925"/>
                    </a:lnTo>
                    <a:cubicBezTo>
                      <a:pt x="11837" y="272925"/>
                      <a:pt x="0" y="261088"/>
                      <a:pt x="0" y="246487"/>
                    </a:cubicBezTo>
                    <a:lnTo>
                      <a:pt x="0" y="26438"/>
                    </a:lnTo>
                    <a:cubicBezTo>
                      <a:pt x="0" y="11837"/>
                      <a:pt x="11837" y="0"/>
                      <a:pt x="2643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テキスト ボックス 267"/>
              <p:cNvSpPr txBox="1"/>
              <p:nvPr/>
            </p:nvSpPr>
            <p:spPr>
              <a:xfrm rot="5400000">
                <a:off x="14224628" y="3310159"/>
                <a:ext cx="292850" cy="340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　人</a:t>
                </a:r>
                <a:endPara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番　号</a:t>
                </a:r>
                <a:endPara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>
              <a:off x="8402170" y="5422941"/>
              <a:ext cx="452354" cy="105455"/>
              <a:chOff x="4663030" y="4044398"/>
              <a:chExt cx="1716589" cy="192366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sp>
            <p:nvSpPr>
              <p:cNvPr id="265" name="正方形/長方形 264"/>
              <p:cNvSpPr/>
              <p:nvPr/>
            </p:nvSpPr>
            <p:spPr>
              <a:xfrm>
                <a:off x="4663030" y="40443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正方形/長方形 265"/>
              <p:cNvSpPr/>
              <p:nvPr/>
            </p:nvSpPr>
            <p:spPr>
              <a:xfrm>
                <a:off x="4663030" y="4191045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1" name="正方形/長方形 260"/>
            <p:cNvSpPr/>
            <p:nvPr/>
          </p:nvSpPr>
          <p:spPr>
            <a:xfrm>
              <a:off x="8969706" y="5596467"/>
              <a:ext cx="477180" cy="11066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9078245" y="5596467"/>
              <a:ext cx="368641" cy="11066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9262565" y="5596467"/>
              <a:ext cx="184321" cy="11066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8969706" y="5649922"/>
              <a:ext cx="477180" cy="56523"/>
            </a:xfrm>
            <a:prstGeom prst="rect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79782" y="4988793"/>
            <a:ext cx="1556044" cy="966581"/>
            <a:chOff x="4179782" y="4988793"/>
            <a:chExt cx="1556044" cy="966581"/>
          </a:xfrm>
        </p:grpSpPr>
        <p:grpSp>
          <p:nvGrpSpPr>
            <p:cNvPr id="885" name="グループ化 884"/>
            <p:cNvGrpSpPr/>
            <p:nvPr/>
          </p:nvGrpSpPr>
          <p:grpSpPr>
            <a:xfrm>
              <a:off x="4179782" y="4988793"/>
              <a:ext cx="1556044" cy="966581"/>
              <a:chOff x="7627353" y="2698603"/>
              <a:chExt cx="2917825" cy="1812490"/>
            </a:xfrm>
          </p:grpSpPr>
          <p:sp>
            <p:nvSpPr>
              <p:cNvPr id="886" name="正方形/長方形 885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7" name="フリーフォーム 886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8" name="正方形/長方形 887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889" name="直線コネクタ 888"/>
              <p:cNvCxnSpPr>
                <a:stCxn id="888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890" name="直線コネクタ 889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891" name="直線コネクタ 890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892" name="テキスト ボックス 891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893" name="テキスト ボックス 892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4" name="テキスト ボックス 893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895" name="グループ化 894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899" name="グループ化 898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903" name="片側の 2 つの角を丸めた四角形 902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4" name="正方形/長方形 903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5" name="正方形/長方形 904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6" name="正方形/長方形 905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0" name="フリーフォーム 899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フリーフォーム 900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2" name="フリーフォーム 901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6" name="グループ化 895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897" name="フリーフォーム 896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8" name="テキスト ボックス 897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908" name="雲 391"/>
            <p:cNvSpPr/>
            <p:nvPr/>
          </p:nvSpPr>
          <p:spPr>
            <a:xfrm>
              <a:off x="4292991" y="5420756"/>
              <a:ext cx="314569" cy="467424"/>
            </a:xfrm>
            <a:custGeom>
              <a:avLst/>
              <a:gdLst/>
              <a:ahLst/>
              <a:cxnLst/>
              <a:rect l="l" t="t" r="r" b="b"/>
              <a:pathLst>
                <a:path w="898773" h="1335507">
                  <a:moveTo>
                    <a:pt x="451632" y="468"/>
                  </a:moveTo>
                  <a:cubicBezTo>
                    <a:pt x="464055" y="-1931"/>
                    <a:pt x="476463" y="4995"/>
                    <a:pt x="484073" y="18587"/>
                  </a:cubicBezTo>
                  <a:cubicBezTo>
                    <a:pt x="495051" y="1000"/>
                    <a:pt x="513209" y="-4775"/>
                    <a:pt x="528795" y="4360"/>
                  </a:cubicBezTo>
                  <a:cubicBezTo>
                    <a:pt x="540670" y="11318"/>
                    <a:pt x="549185" y="25887"/>
                    <a:pt x="551473" y="43172"/>
                  </a:cubicBezTo>
                  <a:cubicBezTo>
                    <a:pt x="565199" y="48271"/>
                    <a:pt x="576130" y="62411"/>
                    <a:pt x="580578" y="80840"/>
                  </a:cubicBezTo>
                  <a:lnTo>
                    <a:pt x="579737" y="107219"/>
                  </a:lnTo>
                  <a:cubicBezTo>
                    <a:pt x="613385" y="82570"/>
                    <a:pt x="658100" y="100499"/>
                    <a:pt x="678027" y="150898"/>
                  </a:cubicBezTo>
                  <a:cubicBezTo>
                    <a:pt x="718231" y="119309"/>
                    <a:pt x="769406" y="129559"/>
                    <a:pt x="800971" y="175547"/>
                  </a:cubicBezTo>
                  <a:cubicBezTo>
                    <a:pt x="820948" y="204664"/>
                    <a:pt x="830219" y="244219"/>
                    <a:pt x="826243" y="283441"/>
                  </a:cubicBezTo>
                  <a:cubicBezTo>
                    <a:pt x="826420" y="284106"/>
                    <a:pt x="826609" y="284756"/>
                    <a:pt x="826786" y="285421"/>
                  </a:cubicBezTo>
                  <a:cubicBezTo>
                    <a:pt x="856386" y="289527"/>
                    <a:pt x="879941" y="320726"/>
                    <a:pt x="883520" y="360555"/>
                  </a:cubicBezTo>
                  <a:cubicBezTo>
                    <a:pt x="886571" y="394573"/>
                    <a:pt x="874368" y="427781"/>
                    <a:pt x="852454" y="445086"/>
                  </a:cubicBezTo>
                  <a:cubicBezTo>
                    <a:pt x="861615" y="458172"/>
                    <a:pt x="867309" y="474513"/>
                    <a:pt x="867822" y="491833"/>
                  </a:cubicBezTo>
                  <a:cubicBezTo>
                    <a:pt x="896168" y="516763"/>
                    <a:pt x="906808" y="568962"/>
                    <a:pt x="892314" y="623053"/>
                  </a:cubicBezTo>
                  <a:cubicBezTo>
                    <a:pt x="873873" y="691874"/>
                    <a:pt x="821731" y="737698"/>
                    <a:pt x="775851" y="725404"/>
                  </a:cubicBezTo>
                  <a:lnTo>
                    <a:pt x="767539" y="719712"/>
                  </a:lnTo>
                  <a:cubicBezTo>
                    <a:pt x="720800" y="825093"/>
                    <a:pt x="633113" y="903067"/>
                    <a:pt x="527965" y="928811"/>
                  </a:cubicBezTo>
                  <a:lnTo>
                    <a:pt x="527965" y="989609"/>
                  </a:lnTo>
                  <a:lnTo>
                    <a:pt x="527531" y="990658"/>
                  </a:lnTo>
                  <a:lnTo>
                    <a:pt x="749557" y="990658"/>
                  </a:lnTo>
                  <a:cubicBezTo>
                    <a:pt x="799273" y="990658"/>
                    <a:pt x="839576" y="1030961"/>
                    <a:pt x="839576" y="1080677"/>
                  </a:cubicBezTo>
                  <a:lnTo>
                    <a:pt x="839576" y="1335507"/>
                  </a:lnTo>
                  <a:lnTo>
                    <a:pt x="59192" y="1335507"/>
                  </a:lnTo>
                  <a:lnTo>
                    <a:pt x="59192" y="1080677"/>
                  </a:lnTo>
                  <a:cubicBezTo>
                    <a:pt x="59192" y="1030961"/>
                    <a:pt x="99495" y="990658"/>
                    <a:pt x="149211" y="990658"/>
                  </a:cubicBezTo>
                  <a:lnTo>
                    <a:pt x="371236" y="990658"/>
                  </a:lnTo>
                  <a:cubicBezTo>
                    <a:pt x="370809" y="990328"/>
                    <a:pt x="370801" y="989970"/>
                    <a:pt x="370801" y="989609"/>
                  </a:cubicBezTo>
                  <a:lnTo>
                    <a:pt x="370801" y="928812"/>
                  </a:lnTo>
                  <a:cubicBezTo>
                    <a:pt x="265621" y="903060"/>
                    <a:pt x="177912" y="825047"/>
                    <a:pt x="131181" y="719620"/>
                  </a:cubicBezTo>
                  <a:cubicBezTo>
                    <a:pt x="129287" y="723398"/>
                    <a:pt x="126160" y="724535"/>
                    <a:pt x="122915" y="725404"/>
                  </a:cubicBezTo>
                  <a:cubicBezTo>
                    <a:pt x="77035" y="737698"/>
                    <a:pt x="24893" y="691874"/>
                    <a:pt x="6452" y="623053"/>
                  </a:cubicBezTo>
                  <a:cubicBezTo>
                    <a:pt x="-9366" y="564018"/>
                    <a:pt x="4753" y="507237"/>
                    <a:pt x="39437" y="486558"/>
                  </a:cubicBezTo>
                  <a:cubicBezTo>
                    <a:pt x="41242" y="471220"/>
                    <a:pt x="46673" y="456840"/>
                    <a:pt x="54901" y="445086"/>
                  </a:cubicBezTo>
                  <a:cubicBezTo>
                    <a:pt x="32988" y="427781"/>
                    <a:pt x="20784" y="394573"/>
                    <a:pt x="23835" y="360555"/>
                  </a:cubicBezTo>
                  <a:cubicBezTo>
                    <a:pt x="27415" y="320726"/>
                    <a:pt x="50971" y="289527"/>
                    <a:pt x="80570" y="285421"/>
                  </a:cubicBezTo>
                  <a:cubicBezTo>
                    <a:pt x="80746" y="284756"/>
                    <a:pt x="80937" y="284106"/>
                    <a:pt x="81113" y="283441"/>
                  </a:cubicBezTo>
                  <a:cubicBezTo>
                    <a:pt x="77138" y="244219"/>
                    <a:pt x="86407" y="204664"/>
                    <a:pt x="106385" y="175547"/>
                  </a:cubicBezTo>
                  <a:cubicBezTo>
                    <a:pt x="137950" y="129559"/>
                    <a:pt x="189125" y="119309"/>
                    <a:pt x="229329" y="150898"/>
                  </a:cubicBezTo>
                  <a:cubicBezTo>
                    <a:pt x="240283" y="123191"/>
                    <a:pt x="258730" y="105298"/>
                    <a:pt x="278959" y="98853"/>
                  </a:cubicBezTo>
                  <a:cubicBezTo>
                    <a:pt x="278420" y="82163"/>
                    <a:pt x="283330" y="66212"/>
                    <a:pt x="291761" y="53744"/>
                  </a:cubicBezTo>
                  <a:cubicBezTo>
                    <a:pt x="308856" y="28476"/>
                    <a:pt x="336570" y="22844"/>
                    <a:pt x="358343" y="40201"/>
                  </a:cubicBezTo>
                  <a:cubicBezTo>
                    <a:pt x="371633" y="6099"/>
                    <a:pt x="405281" y="-946"/>
                    <a:pt x="425474" y="26141"/>
                  </a:cubicBezTo>
                  <a:cubicBezTo>
                    <a:pt x="430566" y="12248"/>
                    <a:pt x="440344" y="2644"/>
                    <a:pt x="451632" y="468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044796" y="4988793"/>
            <a:ext cx="1556044" cy="966581"/>
            <a:chOff x="6044796" y="4988793"/>
            <a:chExt cx="1556044" cy="966581"/>
          </a:xfrm>
        </p:grpSpPr>
        <p:grpSp>
          <p:nvGrpSpPr>
            <p:cNvPr id="839" name="グループ化 838"/>
            <p:cNvGrpSpPr/>
            <p:nvPr/>
          </p:nvGrpSpPr>
          <p:grpSpPr>
            <a:xfrm>
              <a:off x="6044796" y="4988793"/>
              <a:ext cx="1556044" cy="966581"/>
              <a:chOff x="7627353" y="2698603"/>
              <a:chExt cx="2917825" cy="1812490"/>
            </a:xfrm>
          </p:grpSpPr>
          <p:sp>
            <p:nvSpPr>
              <p:cNvPr id="840" name="正方形/長方形 839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フリーフォーム 840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正方形/長方形 841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843" name="直線コネクタ 842"/>
              <p:cNvCxnSpPr>
                <a:stCxn id="842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844" name="直線コネクタ 843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845" name="直線コネクタ 844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846" name="テキスト ボックス 845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847" name="テキスト ボックス 846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8" name="テキスト ボックス 847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849" name="グループ化 848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853" name="グループ化 852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857" name="片側の 2 つの角を丸めた四角形 856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8" name="正方形/長方形 857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9" name="正方形/長方形 858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0" name="正方形/長方形 859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54" name="フリーフォーム 853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5" name="フリーフォーム 854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6" name="フリーフォーム 855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50" name="グループ化 849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851" name="フリーフォーム 850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2" name="テキスト ボックス 851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909" name="星 24 919"/>
            <p:cNvSpPr/>
            <p:nvPr/>
          </p:nvSpPr>
          <p:spPr>
            <a:xfrm>
              <a:off x="6134642" y="5410201"/>
              <a:ext cx="356669" cy="484862"/>
            </a:xfrm>
            <a:custGeom>
              <a:avLst/>
              <a:gdLst/>
              <a:ahLst/>
              <a:cxnLst/>
              <a:rect l="l" t="t" r="r" b="b"/>
              <a:pathLst>
                <a:path w="983237" h="1336628">
                  <a:moveTo>
                    <a:pt x="491619" y="0"/>
                  </a:moveTo>
                  <a:lnTo>
                    <a:pt x="543770" y="84155"/>
                  </a:lnTo>
                  <a:lnTo>
                    <a:pt x="618859" y="14761"/>
                  </a:lnTo>
                  <a:lnTo>
                    <a:pt x="644514" y="107941"/>
                  </a:lnTo>
                  <a:lnTo>
                    <a:pt x="737428" y="58040"/>
                  </a:lnTo>
                  <a:cubicBezTo>
                    <a:pt x="736566" y="89992"/>
                    <a:pt x="735703" y="121945"/>
                    <a:pt x="734841" y="153897"/>
                  </a:cubicBezTo>
                  <a:lnTo>
                    <a:pt x="839245" y="126886"/>
                  </a:lnTo>
                  <a:lnTo>
                    <a:pt x="808592" y="218886"/>
                  </a:lnTo>
                  <a:lnTo>
                    <a:pt x="917373" y="216607"/>
                  </a:lnTo>
                  <a:lnTo>
                    <a:pt x="860744" y="298483"/>
                  </a:lnTo>
                  <a:lnTo>
                    <a:pt x="966486" y="321090"/>
                  </a:lnTo>
                  <a:lnTo>
                    <a:pt x="887737" y="387258"/>
                  </a:lnTo>
                  <a:lnTo>
                    <a:pt x="983237" y="433215"/>
                  </a:lnTo>
                  <a:lnTo>
                    <a:pt x="890455" y="477863"/>
                  </a:lnTo>
                  <a:cubicBezTo>
                    <a:pt x="908219" y="482646"/>
                    <a:pt x="922319" y="495719"/>
                    <a:pt x="930097" y="514763"/>
                  </a:cubicBezTo>
                  <a:lnTo>
                    <a:pt x="966486" y="545339"/>
                  </a:lnTo>
                  <a:lnTo>
                    <a:pt x="941929" y="550590"/>
                  </a:lnTo>
                  <a:cubicBezTo>
                    <a:pt x="947364" y="572687"/>
                    <a:pt x="946197" y="598213"/>
                    <a:pt x="939241" y="624174"/>
                  </a:cubicBezTo>
                  <a:cubicBezTo>
                    <a:pt x="922376" y="687115"/>
                    <a:pt x="877323" y="730820"/>
                    <a:pt x="834779" y="726138"/>
                  </a:cubicBezTo>
                  <a:lnTo>
                    <a:pt x="839245" y="739543"/>
                  </a:lnTo>
                  <a:lnTo>
                    <a:pt x="809190" y="731768"/>
                  </a:lnTo>
                  <a:cubicBezTo>
                    <a:pt x="761509" y="831660"/>
                    <a:pt x="676331" y="905120"/>
                    <a:pt x="574892" y="929932"/>
                  </a:cubicBezTo>
                  <a:lnTo>
                    <a:pt x="574892" y="990730"/>
                  </a:lnTo>
                  <a:lnTo>
                    <a:pt x="574458" y="991779"/>
                  </a:lnTo>
                  <a:lnTo>
                    <a:pt x="816297" y="991779"/>
                  </a:lnTo>
                  <a:cubicBezTo>
                    <a:pt x="866013" y="991779"/>
                    <a:pt x="906316" y="1032082"/>
                    <a:pt x="906316" y="1081798"/>
                  </a:cubicBezTo>
                  <a:lnTo>
                    <a:pt x="906316" y="1336628"/>
                  </a:lnTo>
                  <a:lnTo>
                    <a:pt x="86306" y="1336628"/>
                  </a:lnTo>
                  <a:lnTo>
                    <a:pt x="86306" y="1081798"/>
                  </a:lnTo>
                  <a:cubicBezTo>
                    <a:pt x="86306" y="1032082"/>
                    <a:pt x="126609" y="991779"/>
                    <a:pt x="176325" y="991779"/>
                  </a:cubicBezTo>
                  <a:lnTo>
                    <a:pt x="418163" y="991779"/>
                  </a:lnTo>
                  <a:cubicBezTo>
                    <a:pt x="417736" y="991443"/>
                    <a:pt x="417728" y="991088"/>
                    <a:pt x="417728" y="990730"/>
                  </a:cubicBezTo>
                  <a:lnTo>
                    <a:pt x="417728" y="929933"/>
                  </a:lnTo>
                  <a:cubicBezTo>
                    <a:pt x="315556" y="904937"/>
                    <a:pt x="229877" y="830594"/>
                    <a:pt x="182387" y="729610"/>
                  </a:cubicBezTo>
                  <a:lnTo>
                    <a:pt x="143992" y="739543"/>
                  </a:lnTo>
                  <a:lnTo>
                    <a:pt x="148558" y="725838"/>
                  </a:lnTo>
                  <a:cubicBezTo>
                    <a:pt x="108682" y="724139"/>
                    <a:pt x="68976" y="682382"/>
                    <a:pt x="53380" y="624174"/>
                  </a:cubicBezTo>
                  <a:cubicBezTo>
                    <a:pt x="46626" y="598969"/>
                    <a:pt x="45329" y="574174"/>
                    <a:pt x="50377" y="552528"/>
                  </a:cubicBezTo>
                  <a:lnTo>
                    <a:pt x="16751" y="545339"/>
                  </a:lnTo>
                  <a:lnTo>
                    <a:pt x="71143" y="499637"/>
                  </a:lnTo>
                  <a:cubicBezTo>
                    <a:pt x="73760" y="495064"/>
                    <a:pt x="77364" y="491477"/>
                    <a:pt x="82572" y="490034"/>
                  </a:cubicBezTo>
                  <a:lnTo>
                    <a:pt x="95500" y="479171"/>
                  </a:lnTo>
                  <a:lnTo>
                    <a:pt x="0" y="433215"/>
                  </a:lnTo>
                  <a:lnTo>
                    <a:pt x="95500" y="387258"/>
                  </a:lnTo>
                  <a:lnTo>
                    <a:pt x="16751" y="321090"/>
                  </a:lnTo>
                  <a:lnTo>
                    <a:pt x="122493" y="298483"/>
                  </a:lnTo>
                  <a:lnTo>
                    <a:pt x="65864" y="216607"/>
                  </a:lnTo>
                  <a:lnTo>
                    <a:pt x="174645" y="218886"/>
                  </a:lnTo>
                  <a:lnTo>
                    <a:pt x="143992" y="126886"/>
                  </a:lnTo>
                  <a:lnTo>
                    <a:pt x="248396" y="153897"/>
                  </a:lnTo>
                  <a:cubicBezTo>
                    <a:pt x="247534" y="121945"/>
                    <a:pt x="246671" y="89992"/>
                    <a:pt x="245809" y="58040"/>
                  </a:cubicBezTo>
                  <a:lnTo>
                    <a:pt x="338723" y="107941"/>
                  </a:lnTo>
                  <a:lnTo>
                    <a:pt x="364378" y="14761"/>
                  </a:lnTo>
                  <a:lnTo>
                    <a:pt x="439467" y="84155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31647" y="4988793"/>
            <a:ext cx="1556044" cy="966581"/>
            <a:chOff x="431647" y="4988793"/>
            <a:chExt cx="1556044" cy="966581"/>
          </a:xfrm>
        </p:grpSpPr>
        <p:grpSp>
          <p:nvGrpSpPr>
            <p:cNvPr id="816" name="グループ化 815"/>
            <p:cNvGrpSpPr/>
            <p:nvPr/>
          </p:nvGrpSpPr>
          <p:grpSpPr>
            <a:xfrm>
              <a:off x="431647" y="4988793"/>
              <a:ext cx="1556044" cy="966581"/>
              <a:chOff x="7627353" y="2698603"/>
              <a:chExt cx="2917825" cy="1812490"/>
            </a:xfrm>
          </p:grpSpPr>
          <p:sp>
            <p:nvSpPr>
              <p:cNvPr id="817" name="正方形/長方形 81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8" name="フリーフォーム 81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9" name="正方形/長方形 81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820" name="直線コネクタ 819"/>
              <p:cNvCxnSpPr>
                <a:stCxn id="81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821" name="直線コネクタ 82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822" name="直線コネクタ 82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823" name="テキスト ボックス 82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824" name="テキスト ボックス 82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5" name="テキスト ボックス 82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826" name="グループ化 82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830" name="グループ化 82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834" name="片側の 2 つの角を丸めた四角形 83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5" name="正方形/長方形 83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6" name="正方形/長方形 83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7" name="正方形/長方形 83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1" name="フリーフォーム 83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2" name="フリーフォーム 83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3" name="フリーフォーム 83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27" name="グループ化 82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828" name="フリーフォーム 82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9" name="テキスト ボックス 82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910" name="片側の 2 つの角を丸めた四角形 943"/>
            <p:cNvSpPr/>
            <p:nvPr/>
          </p:nvSpPr>
          <p:spPr>
            <a:xfrm>
              <a:off x="529729" y="5427820"/>
              <a:ext cx="352092" cy="472491"/>
            </a:xfrm>
            <a:custGeom>
              <a:avLst/>
              <a:gdLst/>
              <a:ahLst/>
              <a:cxnLst/>
              <a:rect l="l" t="t" r="r" b="b"/>
              <a:pathLst>
                <a:path w="898714" h="1206033">
                  <a:moveTo>
                    <a:pt x="449393" y="0"/>
                  </a:moveTo>
                  <a:cubicBezTo>
                    <a:pt x="531401" y="0"/>
                    <a:pt x="607001" y="30860"/>
                    <a:pt x="666549" y="83951"/>
                  </a:cubicBezTo>
                  <a:cubicBezTo>
                    <a:pt x="796628" y="137691"/>
                    <a:pt x="883994" y="242160"/>
                    <a:pt x="883994" y="361958"/>
                  </a:cubicBezTo>
                  <a:lnTo>
                    <a:pt x="881427" y="381090"/>
                  </a:lnTo>
                  <a:cubicBezTo>
                    <a:pt x="899446" y="408400"/>
                    <a:pt x="903898" y="450386"/>
                    <a:pt x="892325" y="493579"/>
                  </a:cubicBezTo>
                  <a:cubicBezTo>
                    <a:pt x="873884" y="562399"/>
                    <a:pt x="821742" y="608223"/>
                    <a:pt x="775862" y="595930"/>
                  </a:cubicBezTo>
                  <a:lnTo>
                    <a:pt x="767353" y="590644"/>
                  </a:lnTo>
                  <a:cubicBezTo>
                    <a:pt x="720581" y="695823"/>
                    <a:pt x="632986" y="773627"/>
                    <a:pt x="527976" y="799337"/>
                  </a:cubicBezTo>
                  <a:lnTo>
                    <a:pt x="527976" y="860135"/>
                  </a:lnTo>
                  <a:lnTo>
                    <a:pt x="527542" y="861184"/>
                  </a:lnTo>
                  <a:lnTo>
                    <a:pt x="757922" y="861184"/>
                  </a:lnTo>
                  <a:cubicBezTo>
                    <a:pt x="807638" y="861184"/>
                    <a:pt x="847941" y="901487"/>
                    <a:pt x="847941" y="951203"/>
                  </a:cubicBezTo>
                  <a:lnTo>
                    <a:pt x="847941" y="1206033"/>
                  </a:lnTo>
                  <a:lnTo>
                    <a:pt x="48071" y="1206033"/>
                  </a:lnTo>
                  <a:lnTo>
                    <a:pt x="48071" y="951203"/>
                  </a:lnTo>
                  <a:cubicBezTo>
                    <a:pt x="48071" y="901487"/>
                    <a:pt x="88374" y="861184"/>
                    <a:pt x="138090" y="861184"/>
                  </a:cubicBezTo>
                  <a:lnTo>
                    <a:pt x="371247" y="861184"/>
                  </a:lnTo>
                  <a:cubicBezTo>
                    <a:pt x="370820" y="860848"/>
                    <a:pt x="370812" y="860492"/>
                    <a:pt x="370812" y="860135"/>
                  </a:cubicBezTo>
                  <a:lnTo>
                    <a:pt x="370812" y="799338"/>
                  </a:lnTo>
                  <a:cubicBezTo>
                    <a:pt x="265801" y="773628"/>
                    <a:pt x="178206" y="695824"/>
                    <a:pt x="131433" y="590645"/>
                  </a:cubicBezTo>
                  <a:cubicBezTo>
                    <a:pt x="129344" y="593907"/>
                    <a:pt x="126195" y="595054"/>
                    <a:pt x="122926" y="595930"/>
                  </a:cubicBezTo>
                  <a:cubicBezTo>
                    <a:pt x="77046" y="608223"/>
                    <a:pt x="24904" y="562399"/>
                    <a:pt x="6463" y="493579"/>
                  </a:cubicBezTo>
                  <a:cubicBezTo>
                    <a:pt x="-7829" y="440239"/>
                    <a:pt x="2319" y="388741"/>
                    <a:pt x="29606" y="363197"/>
                  </a:cubicBezTo>
                  <a:cubicBezTo>
                    <a:pt x="29441" y="362784"/>
                    <a:pt x="29440" y="362371"/>
                    <a:pt x="29440" y="361958"/>
                  </a:cubicBezTo>
                  <a:cubicBezTo>
                    <a:pt x="29440" y="250249"/>
                    <a:pt x="105407" y="151868"/>
                    <a:pt x="220761" y="94603"/>
                  </a:cubicBezTo>
                  <a:cubicBezTo>
                    <a:pt x="281896" y="35041"/>
                    <a:pt x="362007" y="0"/>
                    <a:pt x="449393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296661" y="4988793"/>
            <a:ext cx="1556044" cy="966581"/>
            <a:chOff x="2296661" y="4988793"/>
            <a:chExt cx="1556044" cy="966581"/>
          </a:xfrm>
        </p:grpSpPr>
        <p:grpSp>
          <p:nvGrpSpPr>
            <p:cNvPr id="862" name="グループ化 861"/>
            <p:cNvGrpSpPr/>
            <p:nvPr/>
          </p:nvGrpSpPr>
          <p:grpSpPr>
            <a:xfrm>
              <a:off x="2296661" y="4988793"/>
              <a:ext cx="1556044" cy="966581"/>
              <a:chOff x="7627353" y="2698603"/>
              <a:chExt cx="2917825" cy="1812490"/>
            </a:xfrm>
          </p:grpSpPr>
          <p:sp>
            <p:nvSpPr>
              <p:cNvPr id="863" name="正方形/長方形 862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フリーフォーム 863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正方形/長方形 864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866" name="直線コネクタ 865"/>
              <p:cNvCxnSpPr>
                <a:stCxn id="865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867" name="直線コネクタ 866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868" name="直線コネクタ 867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869" name="テキスト ボックス 868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870" name="テキスト ボックス 869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1" name="テキスト ボックス 870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872" name="グループ化 871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876" name="グループ化 875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880" name="片側の 2 つの角を丸めた四角形 879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1" name="正方形/長方形 880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2" name="正方形/長方形 881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3" name="正方形/長方形 882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77" name="フリーフォーム 876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8" name="フリーフォーム 877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9" name="フリーフォーム 878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73" name="グループ化 872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874" name="フリーフォーム 873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5" name="テキスト ボックス 874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911" name="片側の 2 つの角を丸めた四角形 970"/>
            <p:cNvSpPr/>
            <p:nvPr/>
          </p:nvSpPr>
          <p:spPr>
            <a:xfrm>
              <a:off x="2400666" y="5420252"/>
              <a:ext cx="340245" cy="477206"/>
            </a:xfrm>
            <a:custGeom>
              <a:avLst/>
              <a:gdLst/>
              <a:ahLst/>
              <a:cxnLst/>
              <a:rect l="l" t="t" r="r" b="b"/>
              <a:pathLst>
                <a:path w="898803" h="1260604">
                  <a:moveTo>
                    <a:pt x="366807" y="0"/>
                  </a:moveTo>
                  <a:cubicBezTo>
                    <a:pt x="412110" y="0"/>
                    <a:pt x="455268" y="9181"/>
                    <a:pt x="494523" y="25785"/>
                  </a:cubicBezTo>
                  <a:lnTo>
                    <a:pt x="531621" y="45920"/>
                  </a:lnTo>
                  <a:lnTo>
                    <a:pt x="549163" y="44152"/>
                  </a:lnTo>
                  <a:cubicBezTo>
                    <a:pt x="718181" y="44152"/>
                    <a:pt x="855198" y="181169"/>
                    <a:pt x="855198" y="350187"/>
                  </a:cubicBezTo>
                  <a:lnTo>
                    <a:pt x="849611" y="405606"/>
                  </a:lnTo>
                  <a:cubicBezTo>
                    <a:pt x="890952" y="421147"/>
                    <a:pt x="909712" y="483288"/>
                    <a:pt x="892332" y="548150"/>
                  </a:cubicBezTo>
                  <a:cubicBezTo>
                    <a:pt x="873891" y="616970"/>
                    <a:pt x="821749" y="662794"/>
                    <a:pt x="775869" y="650501"/>
                  </a:cubicBezTo>
                  <a:lnTo>
                    <a:pt x="767358" y="645220"/>
                  </a:lnTo>
                  <a:cubicBezTo>
                    <a:pt x="720586" y="750396"/>
                    <a:pt x="632992" y="828199"/>
                    <a:pt x="527983" y="853908"/>
                  </a:cubicBezTo>
                  <a:lnTo>
                    <a:pt x="527983" y="914706"/>
                  </a:lnTo>
                  <a:lnTo>
                    <a:pt x="527549" y="915755"/>
                  </a:lnTo>
                  <a:lnTo>
                    <a:pt x="747739" y="915755"/>
                  </a:lnTo>
                  <a:cubicBezTo>
                    <a:pt x="797455" y="915755"/>
                    <a:pt x="837758" y="956058"/>
                    <a:pt x="837758" y="1005774"/>
                  </a:cubicBezTo>
                  <a:lnTo>
                    <a:pt x="837758" y="1260604"/>
                  </a:lnTo>
                  <a:lnTo>
                    <a:pt x="61046" y="1260604"/>
                  </a:lnTo>
                  <a:lnTo>
                    <a:pt x="61046" y="1005774"/>
                  </a:lnTo>
                  <a:cubicBezTo>
                    <a:pt x="61046" y="956058"/>
                    <a:pt x="101349" y="915755"/>
                    <a:pt x="151065" y="915755"/>
                  </a:cubicBezTo>
                  <a:lnTo>
                    <a:pt x="371254" y="915755"/>
                  </a:lnTo>
                  <a:cubicBezTo>
                    <a:pt x="370827" y="915419"/>
                    <a:pt x="370819" y="915063"/>
                    <a:pt x="370819" y="914706"/>
                  </a:cubicBezTo>
                  <a:lnTo>
                    <a:pt x="370819" y="853909"/>
                  </a:lnTo>
                  <a:cubicBezTo>
                    <a:pt x="265734" y="828181"/>
                    <a:pt x="178088" y="750284"/>
                    <a:pt x="131334" y="644996"/>
                  </a:cubicBezTo>
                  <a:cubicBezTo>
                    <a:pt x="129308" y="648493"/>
                    <a:pt x="126180" y="649631"/>
                    <a:pt x="122933" y="650501"/>
                  </a:cubicBezTo>
                  <a:cubicBezTo>
                    <a:pt x="77053" y="662794"/>
                    <a:pt x="24911" y="616970"/>
                    <a:pt x="6470" y="548150"/>
                  </a:cubicBezTo>
                  <a:cubicBezTo>
                    <a:pt x="-10870" y="483435"/>
                    <a:pt x="7765" y="421430"/>
                    <a:pt x="48940" y="405762"/>
                  </a:cubicBezTo>
                  <a:cubicBezTo>
                    <a:pt x="41917" y="381028"/>
                    <a:pt x="38696" y="354946"/>
                    <a:pt x="38696" y="328111"/>
                  </a:cubicBezTo>
                  <a:cubicBezTo>
                    <a:pt x="38696" y="146900"/>
                    <a:pt x="185596" y="0"/>
                    <a:pt x="366807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31647" y="3096618"/>
            <a:ext cx="1556044" cy="966581"/>
            <a:chOff x="431647" y="3096618"/>
            <a:chExt cx="1556044" cy="966581"/>
          </a:xfrm>
        </p:grpSpPr>
        <p:grpSp>
          <p:nvGrpSpPr>
            <p:cNvPr id="699" name="グループ化 698"/>
            <p:cNvGrpSpPr/>
            <p:nvPr/>
          </p:nvGrpSpPr>
          <p:grpSpPr>
            <a:xfrm>
              <a:off x="431647" y="3096618"/>
              <a:ext cx="1556044" cy="966581"/>
              <a:chOff x="7627353" y="2698603"/>
              <a:chExt cx="2917825" cy="1812490"/>
            </a:xfrm>
          </p:grpSpPr>
          <p:sp>
            <p:nvSpPr>
              <p:cNvPr id="700" name="正方形/長方形 699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フリーフォーム 700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2" name="正方形/長方形 701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703" name="直線コネクタ 702"/>
              <p:cNvCxnSpPr>
                <a:stCxn id="702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704" name="直線コネクタ 703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705" name="直線コネクタ 704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706" name="テキスト ボックス 705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707" name="テキスト ボックス 706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8" name="テキスト ボックス 707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709" name="グループ化 708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713" name="グループ化 712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717" name="片側の 2 つの角を丸めた四角形 716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8" name="正方形/長方形 717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9" name="正方形/長方形 718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0" name="正方形/長方形 719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14" name="フリーフォーム 713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5" name="フリーフォーム 714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6" name="フリーフォーム 715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10" name="グループ化 709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711" name="フリーフォーム 710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2" name="テキスト ボックス 711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912" name="グループ化 911"/>
            <p:cNvGrpSpPr/>
            <p:nvPr/>
          </p:nvGrpSpPr>
          <p:grpSpPr>
            <a:xfrm>
              <a:off x="529812" y="3519953"/>
              <a:ext cx="340639" cy="481325"/>
              <a:chOff x="810079" y="2042049"/>
              <a:chExt cx="891722" cy="1260009"/>
            </a:xfrm>
          </p:grpSpPr>
          <p:grpSp>
            <p:nvGrpSpPr>
              <p:cNvPr id="913" name="グループ化 912"/>
              <p:cNvGrpSpPr/>
              <p:nvPr/>
            </p:nvGrpSpPr>
            <p:grpSpPr>
              <a:xfrm>
                <a:off x="810079" y="2042049"/>
                <a:ext cx="891722" cy="1260009"/>
                <a:chOff x="2921454" y="1855760"/>
                <a:chExt cx="891722" cy="1260009"/>
              </a:xfrm>
              <a:solidFill>
                <a:srgbClr val="FFCC99"/>
              </a:solidFill>
            </p:grpSpPr>
            <p:sp>
              <p:nvSpPr>
                <p:cNvPr id="926" name="台形 925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7" name="角丸四角形 926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8" name="グループ化 927"/>
                <p:cNvGrpSpPr/>
                <p:nvPr/>
              </p:nvGrpSpPr>
              <p:grpSpPr>
                <a:xfrm>
                  <a:off x="2921454" y="1855760"/>
                  <a:ext cx="891722" cy="863653"/>
                  <a:chOff x="2791855" y="1947821"/>
                  <a:chExt cx="1150919" cy="1114692"/>
                </a:xfrm>
                <a:grpFill/>
              </p:grpSpPr>
              <p:grpSp>
                <p:nvGrpSpPr>
                  <p:cNvPr id="935" name="グループ化 934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0" name="円/楕円 93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1" name="円/楕円 94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36" name="グループ化 935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8" name="円/楕円 93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9" name="円/楕円 93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37" name="円/楕円 291"/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9" name="片側の 2 つの角を丸めた四角形 928"/>
                <p:cNvSpPr/>
                <p:nvPr/>
              </p:nvSpPr>
              <p:spPr>
                <a:xfrm>
                  <a:off x="3007976" y="2770920"/>
                  <a:ext cx="71868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0" name="グループ化 929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933" name="平行四辺形 932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4" name="平行四辺形 933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1" name="円/楕円 930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2" name="フリーフォーム 931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14" name="円/楕円 27"/>
              <p:cNvSpPr/>
              <p:nvPr/>
            </p:nvSpPr>
            <p:spPr>
              <a:xfrm>
                <a:off x="1166078" y="27789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5" name="円/楕円 914"/>
              <p:cNvSpPr/>
              <p:nvPr/>
            </p:nvSpPr>
            <p:spPr>
              <a:xfrm>
                <a:off x="1225554" y="3015830"/>
                <a:ext cx="54145" cy="54145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6" name="円/楕円 27"/>
              <p:cNvSpPr/>
              <p:nvPr/>
            </p:nvSpPr>
            <p:spPr>
              <a:xfrm rot="8100000">
                <a:off x="1056081" y="2702295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7" name="円/楕円 27"/>
              <p:cNvSpPr/>
              <p:nvPr/>
            </p:nvSpPr>
            <p:spPr>
              <a:xfrm rot="13500000" flipH="1">
                <a:off x="1328503" y="2702296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18" name="グループ化 917"/>
              <p:cNvGrpSpPr/>
              <p:nvPr/>
            </p:nvGrpSpPr>
            <p:grpSpPr>
              <a:xfrm>
                <a:off x="959301" y="2460376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924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19" name="円/楕円 918"/>
              <p:cNvSpPr/>
              <p:nvPr/>
            </p:nvSpPr>
            <p:spPr>
              <a:xfrm>
                <a:off x="1064877" y="2434434"/>
                <a:ext cx="62620" cy="97910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0" name="グループ化 919"/>
              <p:cNvGrpSpPr/>
              <p:nvPr/>
            </p:nvGrpSpPr>
            <p:grpSpPr>
              <a:xfrm flipH="1">
                <a:off x="1477320" y="2460376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922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3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1" name="円/楕円 920"/>
              <p:cNvSpPr/>
              <p:nvPr/>
            </p:nvSpPr>
            <p:spPr>
              <a:xfrm>
                <a:off x="1388727" y="2434434"/>
                <a:ext cx="62620" cy="97910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4179782" y="1168230"/>
            <a:ext cx="1556044" cy="966581"/>
            <a:chOff x="4179782" y="1168230"/>
            <a:chExt cx="1556044" cy="966581"/>
          </a:xfrm>
        </p:grpSpPr>
        <p:grpSp>
          <p:nvGrpSpPr>
            <p:cNvPr id="334" name="グループ化 333"/>
            <p:cNvGrpSpPr/>
            <p:nvPr/>
          </p:nvGrpSpPr>
          <p:grpSpPr>
            <a:xfrm>
              <a:off x="4179782" y="1168230"/>
              <a:ext cx="1556044" cy="966581"/>
              <a:chOff x="7627353" y="2698603"/>
              <a:chExt cx="2917825" cy="1812490"/>
            </a:xfrm>
          </p:grpSpPr>
          <p:sp>
            <p:nvSpPr>
              <p:cNvPr id="335" name="正方形/長方形 33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フリーフォーム 33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正方形/長方形 33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338" name="直線コネクタ 337"/>
              <p:cNvCxnSpPr>
                <a:stCxn id="33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339" name="直線コネクタ 33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340" name="直線コネクタ 33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341" name="テキスト ボックス 34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342" name="テキスト ボックス 34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3" name="テキスト ボックス 34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344" name="グループ化 34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348" name="グループ化 34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352" name="片側の 2 つの角を丸めた四角形 35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正方形/長方形 35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4" name="正方形/長方形 35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5" name="正方形/長方形 35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9" name="フリーフォーム 34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フリーフォーム 34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フリーフォーム 35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5" name="グループ化 34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346" name="フリーフォーム 34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テキスト ボックス 34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942" name="グループ化 941"/>
            <p:cNvGrpSpPr/>
            <p:nvPr/>
          </p:nvGrpSpPr>
          <p:grpSpPr>
            <a:xfrm>
              <a:off x="4279296" y="1558791"/>
              <a:ext cx="341957" cy="512569"/>
              <a:chOff x="3036826" y="483741"/>
              <a:chExt cx="891722" cy="1336628"/>
            </a:xfrm>
          </p:grpSpPr>
          <p:sp>
            <p:nvSpPr>
              <p:cNvPr id="943" name="雲 391"/>
              <p:cNvSpPr/>
              <p:nvPr/>
            </p:nvSpPr>
            <p:spPr>
              <a:xfrm>
                <a:off x="3056676" y="56259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4" name="グループ化 943"/>
              <p:cNvGrpSpPr/>
              <p:nvPr/>
            </p:nvGrpSpPr>
            <p:grpSpPr>
              <a:xfrm>
                <a:off x="3036826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955" name="台形 954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6" name="角丸四角形 955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57" name="グループ化 956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963" name="グループ化 962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8" name="円/楕円 96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9" name="円/楕円 96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4" name="グループ化 963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6" name="円/楕円 96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7" name="円/楕円 96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65" name="円/楕円 964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58" name="片側の 2 つの角を丸めた四角形 957"/>
                <p:cNvSpPr/>
                <p:nvPr/>
              </p:nvSpPr>
              <p:spPr>
                <a:xfrm>
                  <a:off x="2977124" y="2770920"/>
                  <a:ext cx="780384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9" name="円/楕円 958"/>
                <p:cNvSpPr/>
                <p:nvPr/>
              </p:nvSpPr>
              <p:spPr>
                <a:xfrm>
                  <a:off x="3082734" y="2204119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0" name="円/楕円 959"/>
                <p:cNvSpPr/>
                <p:nvPr/>
              </p:nvSpPr>
              <p:spPr>
                <a:xfrm>
                  <a:off x="3493078" y="2204119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1" name="円/楕円 960"/>
                <p:cNvSpPr/>
                <p:nvPr/>
              </p:nvSpPr>
              <p:spPr>
                <a:xfrm>
                  <a:off x="3109135" y="2259423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2" name="円/楕円 961"/>
                <p:cNvSpPr/>
                <p:nvPr/>
              </p:nvSpPr>
              <p:spPr>
                <a:xfrm>
                  <a:off x="3519479" y="2259423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45" name="円/楕円 27"/>
              <p:cNvSpPr/>
              <p:nvPr/>
            </p:nvSpPr>
            <p:spPr>
              <a:xfrm>
                <a:off x="3399175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正方形/長方形 945"/>
              <p:cNvSpPr/>
              <p:nvPr/>
            </p:nvSpPr>
            <p:spPr>
              <a:xfrm>
                <a:off x="3444362" y="1475519"/>
                <a:ext cx="73819" cy="34485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平行四辺形 946"/>
              <p:cNvSpPr/>
              <p:nvPr/>
            </p:nvSpPr>
            <p:spPr>
              <a:xfrm>
                <a:off x="3270756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8" name="平行四辺形 947"/>
              <p:cNvSpPr/>
              <p:nvPr/>
            </p:nvSpPr>
            <p:spPr>
              <a:xfrm flipH="1">
                <a:off x="3482687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9" name="片側の 2 つの角を丸めた四角形 948"/>
              <p:cNvSpPr/>
              <p:nvPr/>
            </p:nvSpPr>
            <p:spPr>
              <a:xfrm rot="10800000">
                <a:off x="3590292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0" name="片側の 2 つの角を丸めた四角形 949"/>
              <p:cNvSpPr/>
              <p:nvPr/>
            </p:nvSpPr>
            <p:spPr>
              <a:xfrm rot="10800000">
                <a:off x="3223580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1" name="雲 950"/>
              <p:cNvSpPr/>
              <p:nvPr/>
            </p:nvSpPr>
            <p:spPr>
              <a:xfrm>
                <a:off x="3280399" y="483741"/>
                <a:ext cx="343158" cy="343158"/>
              </a:xfrm>
              <a:prstGeom prst="cloud">
                <a:avLst/>
              </a:prstGeom>
              <a:solidFill>
                <a:srgbClr val="ED7D31">
                  <a:lumMod val="5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円/楕円 951"/>
              <p:cNvSpPr/>
              <p:nvPr/>
            </p:nvSpPr>
            <p:spPr>
              <a:xfrm>
                <a:off x="3384721" y="1132363"/>
                <a:ext cx="193154" cy="9731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3" name="アーチ 952"/>
              <p:cNvSpPr/>
              <p:nvPr/>
            </p:nvSpPr>
            <p:spPr>
              <a:xfrm>
                <a:off x="3153452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4" name="アーチ 953"/>
              <p:cNvSpPr/>
              <p:nvPr/>
            </p:nvSpPr>
            <p:spPr>
              <a:xfrm>
                <a:off x="3584848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6044796" y="1168230"/>
            <a:ext cx="1556044" cy="966581"/>
            <a:chOff x="6044796" y="1168230"/>
            <a:chExt cx="1556044" cy="966581"/>
          </a:xfrm>
        </p:grpSpPr>
        <p:grpSp>
          <p:nvGrpSpPr>
            <p:cNvPr id="390" name="グループ化 389"/>
            <p:cNvGrpSpPr/>
            <p:nvPr/>
          </p:nvGrpSpPr>
          <p:grpSpPr>
            <a:xfrm>
              <a:off x="6044796" y="1168230"/>
              <a:ext cx="1556044" cy="966581"/>
              <a:chOff x="7627353" y="2698603"/>
              <a:chExt cx="2917825" cy="1812490"/>
            </a:xfrm>
          </p:grpSpPr>
          <p:sp>
            <p:nvSpPr>
              <p:cNvPr id="391" name="正方形/長方形 390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2" name="フリーフォーム 391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正方形/長方形 392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394" name="直線コネクタ 393"/>
              <p:cNvCxnSpPr>
                <a:stCxn id="393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395" name="直線コネクタ 394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396" name="直線コネクタ 395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397" name="テキスト ボックス 396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398" name="テキスト ボックス 397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9" name="テキスト ボックス 398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400" name="グループ化 399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404" name="グループ化 403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408" name="片側の 2 つの角を丸めた四角形 407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9" name="正方形/長方形 408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0" name="正方形/長方形 409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1" name="正方形/長方形 410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5" name="フリーフォーム 404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フリーフォーム 405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フリーフォーム 406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01" name="グループ化 400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402" name="フリーフォーム 401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テキスト ボックス 402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970" name="グループ化 969"/>
            <p:cNvGrpSpPr/>
            <p:nvPr/>
          </p:nvGrpSpPr>
          <p:grpSpPr>
            <a:xfrm>
              <a:off x="6131303" y="1558791"/>
              <a:ext cx="377051" cy="512569"/>
              <a:chOff x="4046684" y="483741"/>
              <a:chExt cx="983237" cy="1336628"/>
            </a:xfrm>
          </p:grpSpPr>
          <p:sp>
            <p:nvSpPr>
              <p:cNvPr id="971" name="星 24 970"/>
              <p:cNvSpPr/>
              <p:nvPr/>
            </p:nvSpPr>
            <p:spPr>
              <a:xfrm>
                <a:off x="4046684" y="483741"/>
                <a:ext cx="983237" cy="866429"/>
              </a:xfrm>
              <a:prstGeom prst="star24">
                <a:avLst>
                  <a:gd name="adj" fmla="val 40635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72" name="グループ化 971"/>
              <p:cNvGrpSpPr/>
              <p:nvPr/>
            </p:nvGrpSpPr>
            <p:grpSpPr>
              <a:xfrm>
                <a:off x="4097133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977" name="台形 976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8" name="角丸四角形 977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9" name="グループ化 978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987" name="グループ化 986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92" name="円/楕円 99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3" name="円/楕円 99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8" name="グループ化 987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90" name="円/楕円 98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1" name="円/楕円 99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89" name="円/楕円 988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80" name="片側の 2 つの角を丸めた四角形 979"/>
                <p:cNvSpPr/>
                <p:nvPr/>
              </p:nvSpPr>
              <p:spPr>
                <a:xfrm>
                  <a:off x="2957311" y="2770920"/>
                  <a:ext cx="82001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6633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81" name="グループ化 980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985" name="平行四辺形 984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6" name="平行四辺形 985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82" name="円/楕円 981"/>
                <p:cNvSpPr/>
                <p:nvPr/>
              </p:nvSpPr>
              <p:spPr>
                <a:xfrm>
                  <a:off x="3108528" y="2263805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3" name="円/楕円 982"/>
                <p:cNvSpPr/>
                <p:nvPr/>
              </p:nvSpPr>
              <p:spPr>
                <a:xfrm>
                  <a:off x="3518872" y="2263805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4" name="フリーフォーム 983"/>
                <p:cNvSpPr/>
                <p:nvPr/>
              </p:nvSpPr>
              <p:spPr>
                <a:xfrm>
                  <a:off x="3314989" y="2388395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3" name="円/楕円 27"/>
              <p:cNvSpPr/>
              <p:nvPr/>
            </p:nvSpPr>
            <p:spPr>
              <a:xfrm>
                <a:off x="4453132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4" name="円/楕円 973"/>
              <p:cNvSpPr/>
              <p:nvPr/>
            </p:nvSpPr>
            <p:spPr>
              <a:xfrm>
                <a:off x="4512608" y="1534141"/>
                <a:ext cx="54145" cy="54145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5" name="円/楕円 974"/>
              <p:cNvSpPr/>
              <p:nvPr/>
            </p:nvSpPr>
            <p:spPr>
              <a:xfrm>
                <a:off x="4238083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6" name="円/楕円 975"/>
              <p:cNvSpPr/>
              <p:nvPr/>
            </p:nvSpPr>
            <p:spPr>
              <a:xfrm>
                <a:off x="4631569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4179782" y="3096618"/>
            <a:ext cx="1556044" cy="966581"/>
            <a:chOff x="4179782" y="3096618"/>
            <a:chExt cx="1556044" cy="966581"/>
          </a:xfrm>
        </p:grpSpPr>
        <p:grpSp>
          <p:nvGrpSpPr>
            <p:cNvPr id="563" name="グループ化 562"/>
            <p:cNvGrpSpPr/>
            <p:nvPr/>
          </p:nvGrpSpPr>
          <p:grpSpPr>
            <a:xfrm>
              <a:off x="4179782" y="3096618"/>
              <a:ext cx="1556044" cy="966581"/>
              <a:chOff x="7627353" y="2698603"/>
              <a:chExt cx="2917825" cy="1812490"/>
            </a:xfrm>
          </p:grpSpPr>
          <p:sp>
            <p:nvSpPr>
              <p:cNvPr id="564" name="正方形/長方形 563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5" name="フリーフォーム 564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正方形/長方形 565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567" name="直線コネクタ 566"/>
              <p:cNvCxnSpPr>
                <a:stCxn id="566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568" name="直線コネクタ 567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569" name="直線コネクタ 568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570" name="テキスト ボックス 569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571" name="テキスト ボックス 570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2" name="テキスト ボックス 571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573" name="グループ化 572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577" name="グループ化 576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581" name="片側の 2 つの角を丸めた四角形 580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2" name="正方形/長方形 581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3" name="正方形/長方形 582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4" name="正方形/長方形 583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8" name="フリーフォーム 577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9" name="フリーフォーム 578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0" name="フリーフォーム 579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4" name="グループ化 573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575" name="フリーフォーム 574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6" name="テキスト ボックス 575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994" name="グループ化 993"/>
            <p:cNvGrpSpPr/>
            <p:nvPr/>
          </p:nvGrpSpPr>
          <p:grpSpPr>
            <a:xfrm>
              <a:off x="4281587" y="3502091"/>
              <a:ext cx="347826" cy="504187"/>
              <a:chOff x="3016278" y="1997973"/>
              <a:chExt cx="891722" cy="1292585"/>
            </a:xfrm>
          </p:grpSpPr>
          <p:sp>
            <p:nvSpPr>
              <p:cNvPr id="995" name="星 24 994"/>
              <p:cNvSpPr/>
              <p:nvPr/>
            </p:nvSpPr>
            <p:spPr>
              <a:xfrm>
                <a:off x="3063615" y="1997973"/>
                <a:ext cx="797780" cy="797780"/>
              </a:xfrm>
              <a:prstGeom prst="star24">
                <a:avLst>
                  <a:gd name="adj" fmla="val 47212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96" name="グループ化 995"/>
              <p:cNvGrpSpPr/>
              <p:nvPr/>
            </p:nvGrpSpPr>
            <p:grpSpPr>
              <a:xfrm>
                <a:off x="301627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002" name="片側の 2 つの角を丸めた四角形 1001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3" name="角丸四角形 1002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4" name="角丸四角形 1003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5" name="グループ化 1004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012" name="グループ化 101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17" name="円/楕円 101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8" name="円/楕円 101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13" name="グループ化 101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15" name="円/楕円 101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6" name="円/楕円 101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4" name="円/楕円 1013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06" name="円/楕円 1005"/>
                <p:cNvSpPr/>
                <p:nvPr/>
              </p:nvSpPr>
              <p:spPr>
                <a:xfrm>
                  <a:off x="3107793" y="2246101"/>
                  <a:ext cx="115904" cy="11974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7" name="円/楕円 1006"/>
                <p:cNvSpPr/>
                <p:nvPr/>
              </p:nvSpPr>
              <p:spPr>
                <a:xfrm>
                  <a:off x="3518137" y="2246101"/>
                  <a:ext cx="115904" cy="11974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8" name="円/楕円 1007"/>
                <p:cNvSpPr/>
                <p:nvPr/>
              </p:nvSpPr>
              <p:spPr>
                <a:xfrm>
                  <a:off x="3241827" y="2417917"/>
                  <a:ext cx="248198" cy="99541"/>
                </a:xfrm>
                <a:prstGeom prst="ellipse">
                  <a:avLst/>
                </a:prstGeom>
                <a:solidFill>
                  <a:srgbClr val="FF7C8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9" name="フリーフォーム 1008"/>
                <p:cNvSpPr/>
                <p:nvPr/>
              </p:nvSpPr>
              <p:spPr>
                <a:xfrm>
                  <a:off x="3304479" y="2352743"/>
                  <a:ext cx="123312" cy="175186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0" name="円/楕円 1009"/>
                <p:cNvSpPr/>
                <p:nvPr/>
              </p:nvSpPr>
              <p:spPr>
                <a:xfrm>
                  <a:off x="3120095" y="2248566"/>
                  <a:ext cx="90929" cy="939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1" name="円/楕円 1010"/>
                <p:cNvSpPr/>
                <p:nvPr/>
              </p:nvSpPr>
              <p:spPr>
                <a:xfrm>
                  <a:off x="3530439" y="2248566"/>
                  <a:ext cx="90929" cy="939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97" name="円/楕円 27"/>
              <p:cNvSpPr/>
              <p:nvPr/>
            </p:nvSpPr>
            <p:spPr>
              <a:xfrm>
                <a:off x="3378627" y="276745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8" name="円/楕円 997"/>
              <p:cNvSpPr/>
              <p:nvPr/>
            </p:nvSpPr>
            <p:spPr>
              <a:xfrm>
                <a:off x="3432740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9" name="円/楕円 998"/>
              <p:cNvSpPr/>
              <p:nvPr/>
            </p:nvSpPr>
            <p:spPr>
              <a:xfrm>
                <a:off x="3432740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0" name="月 999"/>
              <p:cNvSpPr/>
              <p:nvPr/>
            </p:nvSpPr>
            <p:spPr>
              <a:xfrm rot="5400000">
                <a:off x="323414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1" name="月 1000"/>
              <p:cNvSpPr/>
              <p:nvPr/>
            </p:nvSpPr>
            <p:spPr>
              <a:xfrm rot="5400000">
                <a:off x="365469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296661" y="3096618"/>
            <a:ext cx="1556044" cy="966581"/>
            <a:chOff x="2296661" y="3096618"/>
            <a:chExt cx="1556044" cy="966581"/>
          </a:xfrm>
        </p:grpSpPr>
        <p:grpSp>
          <p:nvGrpSpPr>
            <p:cNvPr id="631" name="グループ化 630"/>
            <p:cNvGrpSpPr/>
            <p:nvPr/>
          </p:nvGrpSpPr>
          <p:grpSpPr>
            <a:xfrm>
              <a:off x="2296661" y="3096618"/>
              <a:ext cx="1556044" cy="966581"/>
              <a:chOff x="7627353" y="2698603"/>
              <a:chExt cx="2917825" cy="1812490"/>
            </a:xfrm>
          </p:grpSpPr>
          <p:sp>
            <p:nvSpPr>
              <p:cNvPr id="632" name="正方形/長方形 631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3" name="フリーフォーム 632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正方形/長方形 633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635" name="直線コネクタ 634"/>
              <p:cNvCxnSpPr>
                <a:stCxn id="634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636" name="直線コネクタ 635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637" name="直線コネクタ 636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638" name="テキスト ボックス 637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639" name="テキスト ボックス 638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0" name="テキスト ボックス 639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641" name="グループ化 640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645" name="グループ化 644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649" name="片側の 2 つの角を丸めた四角形 648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0" name="正方形/長方形 649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1" name="正方形/長方形 650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2" name="正方形/長方形 651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46" name="フリーフォーム 645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7" name="フリーフォーム 646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8" name="フリーフォーム 647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2" name="グループ化 641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643" name="フリーフォーム 642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4" name="テキスト ボックス 643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019" name="グループ化 1018"/>
            <p:cNvGrpSpPr/>
            <p:nvPr/>
          </p:nvGrpSpPr>
          <p:grpSpPr>
            <a:xfrm>
              <a:off x="2400666" y="3522168"/>
              <a:ext cx="344331" cy="472136"/>
              <a:chOff x="1992443" y="2067855"/>
              <a:chExt cx="891722" cy="1222703"/>
            </a:xfrm>
          </p:grpSpPr>
          <p:grpSp>
            <p:nvGrpSpPr>
              <p:cNvPr id="1020" name="グループ化 1019"/>
              <p:cNvGrpSpPr/>
              <p:nvPr/>
            </p:nvGrpSpPr>
            <p:grpSpPr>
              <a:xfrm>
                <a:off x="1992443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027" name="片側の 2 つの角を丸めた四角形 1026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8" name="角丸四角形 1027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9" name="角丸四角形 1028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30" name="グループ化 1029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5"/>
                  <a:chExt cx="1150919" cy="1045028"/>
                </a:xfrm>
                <a:grpFill/>
              </p:grpSpPr>
              <p:grpSp>
                <p:nvGrpSpPr>
                  <p:cNvPr id="1034" name="グループ化 103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39" name="円/楕円 103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0" name="円/楕円 103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5" name="グループ化 103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37" name="円/楕円 103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8" name="円/楕円 103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36" name="円/楕円 1035"/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31" name="円/楕円 1030"/>
                <p:cNvSpPr/>
                <p:nvPr/>
              </p:nvSpPr>
              <p:spPr>
                <a:xfrm>
                  <a:off x="3125619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2" name="円/楕円 1031"/>
                <p:cNvSpPr/>
                <p:nvPr/>
              </p:nvSpPr>
              <p:spPr>
                <a:xfrm>
                  <a:off x="3535963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3" name="円/楕円 1032"/>
                <p:cNvSpPr/>
                <p:nvPr/>
              </p:nvSpPr>
              <p:spPr>
                <a:xfrm>
                  <a:off x="3306491" y="2399897"/>
                  <a:ext cx="118869" cy="117562"/>
                </a:xfrm>
                <a:prstGeom prst="ellipse">
                  <a:avLst/>
                </a:prstGeom>
                <a:solidFill>
                  <a:srgbClr val="FF7C8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1" name="円/楕円 27"/>
              <p:cNvSpPr/>
              <p:nvPr/>
            </p:nvSpPr>
            <p:spPr>
              <a:xfrm>
                <a:off x="2354792" y="276745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2" name="円/楕円 1021"/>
              <p:cNvSpPr/>
              <p:nvPr/>
            </p:nvSpPr>
            <p:spPr>
              <a:xfrm>
                <a:off x="2408905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3" name="円/楕円 1022"/>
              <p:cNvSpPr/>
              <p:nvPr/>
            </p:nvSpPr>
            <p:spPr>
              <a:xfrm>
                <a:off x="2408905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4" name="フリーフォーム 1023"/>
              <p:cNvSpPr/>
              <p:nvPr/>
            </p:nvSpPr>
            <p:spPr>
              <a:xfrm>
                <a:off x="208290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5" name="月 1024"/>
              <p:cNvSpPr/>
              <p:nvPr/>
            </p:nvSpPr>
            <p:spPr>
              <a:xfrm rot="5400000">
                <a:off x="2182417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6" name="月 1025"/>
              <p:cNvSpPr/>
              <p:nvPr/>
            </p:nvSpPr>
            <p:spPr>
              <a:xfrm rot="5400000">
                <a:off x="2589993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2296661" y="1168230"/>
            <a:ext cx="1556044" cy="966581"/>
            <a:chOff x="2296661" y="1168230"/>
            <a:chExt cx="1556044" cy="966581"/>
          </a:xfrm>
        </p:grpSpPr>
        <p:grpSp>
          <p:nvGrpSpPr>
            <p:cNvPr id="473" name="グループ化 472"/>
            <p:cNvGrpSpPr/>
            <p:nvPr/>
          </p:nvGrpSpPr>
          <p:grpSpPr>
            <a:xfrm>
              <a:off x="2296661" y="1168230"/>
              <a:ext cx="1556044" cy="966581"/>
              <a:chOff x="7627353" y="2698603"/>
              <a:chExt cx="2917825" cy="1812490"/>
            </a:xfrm>
          </p:grpSpPr>
          <p:sp>
            <p:nvSpPr>
              <p:cNvPr id="474" name="正方形/長方形 473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フリーフォーム 474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477" name="直線コネクタ 476"/>
              <p:cNvCxnSpPr>
                <a:stCxn id="476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478" name="直線コネクタ 477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479" name="直線コネクタ 478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480" name="テキスト ボックス 479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481" name="テキスト ボックス 480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2" name="テキスト ボックス 481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483" name="グループ化 482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487" name="グループ化 486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491" name="片側の 2 つの角を丸めた四角形 490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2" name="正方形/長方形 491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3" name="正方形/長方形 492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4" name="正方形/長方形 493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8" name="フリーフォーム 487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9" name="フリーフォーム 488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0" name="フリーフォーム 489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4" name="グループ化 483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485" name="フリーフォーム 484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6" name="テキスト ボックス 485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041" name="グループ化 1040"/>
            <p:cNvGrpSpPr/>
            <p:nvPr/>
          </p:nvGrpSpPr>
          <p:grpSpPr>
            <a:xfrm>
              <a:off x="2401316" y="1587944"/>
              <a:ext cx="341957" cy="483415"/>
              <a:chOff x="1814526" y="559765"/>
              <a:chExt cx="891722" cy="1260604"/>
            </a:xfrm>
          </p:grpSpPr>
          <p:sp>
            <p:nvSpPr>
              <p:cNvPr id="1042" name="片側の 2 つの角を丸めた四角形 1041"/>
              <p:cNvSpPr/>
              <p:nvPr/>
            </p:nvSpPr>
            <p:spPr>
              <a:xfrm>
                <a:off x="1872032" y="1475520"/>
                <a:ext cx="776712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3" name="フリーフォーム 1042"/>
              <p:cNvSpPr/>
              <p:nvPr/>
            </p:nvSpPr>
            <p:spPr>
              <a:xfrm>
                <a:off x="1849682" y="559765"/>
                <a:ext cx="816502" cy="656222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4" name="台形 1043"/>
              <p:cNvSpPr/>
              <p:nvPr/>
            </p:nvSpPr>
            <p:spPr>
              <a:xfrm rot="10800000">
                <a:off x="2098943" y="1480649"/>
                <a:ext cx="323141" cy="339719"/>
              </a:xfrm>
              <a:prstGeom prst="trapezoid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5" name="角丸四角形 1044"/>
              <p:cNvSpPr/>
              <p:nvPr/>
            </p:nvSpPr>
            <p:spPr>
              <a:xfrm>
                <a:off x="2181805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46" name="グループ化 1045"/>
              <p:cNvGrpSpPr/>
              <p:nvPr/>
            </p:nvGrpSpPr>
            <p:grpSpPr>
              <a:xfrm>
                <a:off x="1814526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062" name="グループ化 1061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67" name="円/楕円 106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8" name="円/楕円 106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63" name="グループ化 1062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65" name="円/楕円 106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6" name="円/楕円 106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64" name="円/楕円 1063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7" name="台形 1046"/>
              <p:cNvSpPr/>
              <p:nvPr/>
            </p:nvSpPr>
            <p:spPr>
              <a:xfrm rot="10800000">
                <a:off x="2190536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8" name="台形 1047"/>
              <p:cNvSpPr/>
              <p:nvPr/>
            </p:nvSpPr>
            <p:spPr>
              <a:xfrm rot="10800000" flipV="1">
                <a:off x="2203436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49" name="グループ化 1048"/>
              <p:cNvGrpSpPr/>
              <p:nvPr/>
            </p:nvGrpSpPr>
            <p:grpSpPr>
              <a:xfrm>
                <a:off x="2048456" y="1475520"/>
                <a:ext cx="423862" cy="112796"/>
                <a:chOff x="3151980" y="2770920"/>
                <a:chExt cx="423862" cy="112796"/>
              </a:xfrm>
              <a:solidFill>
                <a:srgbClr val="5B9BD5">
                  <a:lumMod val="40000"/>
                  <a:lumOff val="60000"/>
                </a:srgbClr>
              </a:solidFill>
            </p:grpSpPr>
            <p:sp>
              <p:nvSpPr>
                <p:cNvPr id="1060" name="平行四辺形 1059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1" name="平行四辺形 1060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50" name="グループ化 1049"/>
              <p:cNvGrpSpPr/>
              <p:nvPr/>
            </p:nvGrpSpPr>
            <p:grpSpPr>
              <a:xfrm>
                <a:off x="2018691" y="1475519"/>
                <a:ext cx="483392" cy="344850"/>
                <a:chOff x="3133728" y="2770919"/>
                <a:chExt cx="483392" cy="344850"/>
              </a:xfrm>
              <a:solidFill>
                <a:srgbClr val="0070C0"/>
              </a:solidFill>
            </p:grpSpPr>
            <p:sp>
              <p:nvSpPr>
                <p:cNvPr id="1058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9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51" name="円/楕円 1050"/>
              <p:cNvSpPr/>
              <p:nvPr/>
            </p:nvSpPr>
            <p:spPr>
              <a:xfrm>
                <a:off x="2018691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2" name="円/楕円 1051"/>
              <p:cNvSpPr/>
              <p:nvPr/>
            </p:nvSpPr>
            <p:spPr>
              <a:xfrm>
                <a:off x="2429035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3" name="円/楕円 1052"/>
              <p:cNvSpPr/>
              <p:nvPr/>
            </p:nvSpPr>
            <p:spPr>
              <a:xfrm>
                <a:off x="2199563" y="1152783"/>
                <a:ext cx="118869" cy="69275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4" name="フリーフォーム 1053"/>
              <p:cNvSpPr/>
              <p:nvPr/>
            </p:nvSpPr>
            <p:spPr>
              <a:xfrm>
                <a:off x="2229678" y="1092995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5" name="円/楕円 27"/>
              <p:cNvSpPr/>
              <p:nvPr/>
            </p:nvSpPr>
            <p:spPr>
              <a:xfrm>
                <a:off x="2170525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6" name="月 1055"/>
              <p:cNvSpPr/>
              <p:nvPr/>
            </p:nvSpPr>
            <p:spPr>
              <a:xfrm rot="5400000">
                <a:off x="2027359" y="801485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7" name="月 1056"/>
              <p:cNvSpPr/>
              <p:nvPr/>
            </p:nvSpPr>
            <p:spPr>
              <a:xfrm rot="5400000">
                <a:off x="2434239" y="801486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431647" y="1168230"/>
            <a:ext cx="1556044" cy="966581"/>
            <a:chOff x="431647" y="1168230"/>
            <a:chExt cx="1556044" cy="966581"/>
          </a:xfrm>
        </p:grpSpPr>
        <p:grpSp>
          <p:nvGrpSpPr>
            <p:cNvPr id="286" name="グループ化 285"/>
            <p:cNvGrpSpPr/>
            <p:nvPr/>
          </p:nvGrpSpPr>
          <p:grpSpPr>
            <a:xfrm>
              <a:off x="431647" y="1168230"/>
              <a:ext cx="1556044" cy="966581"/>
              <a:chOff x="7627353" y="2698603"/>
              <a:chExt cx="2917825" cy="1812490"/>
            </a:xfrm>
          </p:grpSpPr>
          <p:sp>
            <p:nvSpPr>
              <p:cNvPr id="287" name="正方形/長方形 28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フリーフォーム 28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正方形/長方形 28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290" name="直線コネクタ 289"/>
              <p:cNvCxnSpPr>
                <a:stCxn id="28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291" name="直線コネクタ 29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292" name="直線コネクタ 29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293" name="テキスト ボックス 29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294" name="テキスト ボックス 29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5" name="テキスト ボックス 29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296" name="グループ化 29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300" name="グループ化 29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304" name="片側の 2 つの角を丸めた四角形 30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正方形/長方形 30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正方形/長方形 30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7" name="正方形/長方形 30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1" name="フリーフォーム 30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フリーフォーム 30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フリーフォーム 30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97" name="グループ化 29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298" name="フリーフォーム 29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テキスト ボックス 29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069" name="グループ化 1068"/>
            <p:cNvGrpSpPr/>
            <p:nvPr/>
          </p:nvGrpSpPr>
          <p:grpSpPr>
            <a:xfrm>
              <a:off x="538167" y="1608873"/>
              <a:ext cx="341956" cy="462488"/>
              <a:chOff x="826248" y="614336"/>
              <a:chExt cx="891722" cy="1206033"/>
            </a:xfrm>
          </p:grpSpPr>
          <p:sp>
            <p:nvSpPr>
              <p:cNvPr id="1070" name="片側の 2 つの角を丸めた四角形 1069"/>
              <p:cNvSpPr/>
              <p:nvPr/>
            </p:nvSpPr>
            <p:spPr>
              <a:xfrm>
                <a:off x="870786" y="1475520"/>
                <a:ext cx="799870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6633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円/楕円 1070"/>
              <p:cNvSpPr/>
              <p:nvPr/>
            </p:nvSpPr>
            <p:spPr>
              <a:xfrm>
                <a:off x="852155" y="655320"/>
                <a:ext cx="854554" cy="64194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台形 1071"/>
              <p:cNvSpPr/>
              <p:nvPr/>
            </p:nvSpPr>
            <p:spPr>
              <a:xfrm rot="10800000">
                <a:off x="1110665" y="1480649"/>
                <a:ext cx="323141" cy="339719"/>
              </a:xfrm>
              <a:prstGeom prst="trapezoid">
                <a:avLst/>
              </a:prstGeom>
              <a:solidFill>
                <a:sysClr val="window" lastClr="FFFFFF">
                  <a:lumMod val="95000"/>
                </a:sys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角丸四角形 1072"/>
              <p:cNvSpPr/>
              <p:nvPr/>
            </p:nvSpPr>
            <p:spPr>
              <a:xfrm>
                <a:off x="1193527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74" name="グループ化 1073"/>
              <p:cNvGrpSpPr/>
              <p:nvPr/>
            </p:nvGrpSpPr>
            <p:grpSpPr>
              <a:xfrm>
                <a:off x="826248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089" name="グループ化 108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94" name="円/楕円 109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5" name="円/楕円 109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90" name="グループ化 108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92" name="円/楕円 109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3" name="円/楕円 109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1" name="円/楕円 109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75" name="台形 1074"/>
              <p:cNvSpPr/>
              <p:nvPr/>
            </p:nvSpPr>
            <p:spPr>
              <a:xfrm rot="10800000">
                <a:off x="1202258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6" name="台形 1075"/>
              <p:cNvSpPr/>
              <p:nvPr/>
            </p:nvSpPr>
            <p:spPr>
              <a:xfrm rot="10800000" flipV="1">
                <a:off x="1215158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77" name="グループ化 1076"/>
              <p:cNvGrpSpPr/>
              <p:nvPr/>
            </p:nvGrpSpPr>
            <p:grpSpPr>
              <a:xfrm>
                <a:off x="1060178" y="1475520"/>
                <a:ext cx="423862" cy="112796"/>
                <a:chOff x="3151980" y="2770920"/>
                <a:chExt cx="423862" cy="112796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87" name="平行四辺形 1086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8" name="平行四辺形 1087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78" name="グループ化 1077"/>
              <p:cNvGrpSpPr/>
              <p:nvPr/>
            </p:nvGrpSpPr>
            <p:grpSpPr>
              <a:xfrm>
                <a:off x="1030413" y="1475519"/>
                <a:ext cx="483392" cy="344850"/>
                <a:chOff x="3133728" y="2770919"/>
                <a:chExt cx="483392" cy="344850"/>
              </a:xfrm>
              <a:solidFill>
                <a:srgbClr val="663300"/>
              </a:solidFill>
            </p:grpSpPr>
            <p:sp>
              <p:nvSpPr>
                <p:cNvPr id="1085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6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79" name="円/楕円 1078"/>
              <p:cNvSpPr/>
              <p:nvPr/>
            </p:nvSpPr>
            <p:spPr>
              <a:xfrm>
                <a:off x="1030413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0" name="円/楕円 1079"/>
              <p:cNvSpPr/>
              <p:nvPr/>
            </p:nvSpPr>
            <p:spPr>
              <a:xfrm>
                <a:off x="1440757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1" name="フリーフォーム 1080"/>
              <p:cNvSpPr/>
              <p:nvPr/>
            </p:nvSpPr>
            <p:spPr>
              <a:xfrm>
                <a:off x="1219842" y="1152782"/>
                <a:ext cx="104531" cy="110867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7C8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2" name="円/楕円 27"/>
              <p:cNvSpPr/>
              <p:nvPr/>
            </p:nvSpPr>
            <p:spPr>
              <a:xfrm>
                <a:off x="1182247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3" name="月 1082"/>
              <p:cNvSpPr/>
              <p:nvPr/>
            </p:nvSpPr>
            <p:spPr>
              <a:xfrm rot="5400000">
                <a:off x="1047678" y="767847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月 1083"/>
              <p:cNvSpPr/>
              <p:nvPr/>
            </p:nvSpPr>
            <p:spPr>
              <a:xfrm rot="5400000">
                <a:off x="1460800" y="767848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7918863" y="1168230"/>
            <a:ext cx="1556044" cy="966581"/>
            <a:chOff x="7918863" y="1168230"/>
            <a:chExt cx="1556044" cy="966581"/>
          </a:xfrm>
        </p:grpSpPr>
        <p:grpSp>
          <p:nvGrpSpPr>
            <p:cNvPr id="430" name="グループ化 429"/>
            <p:cNvGrpSpPr/>
            <p:nvPr/>
          </p:nvGrpSpPr>
          <p:grpSpPr>
            <a:xfrm>
              <a:off x="7918863" y="1168230"/>
              <a:ext cx="1556044" cy="966581"/>
              <a:chOff x="7627353" y="2698603"/>
              <a:chExt cx="2917825" cy="1812490"/>
            </a:xfrm>
          </p:grpSpPr>
          <p:sp>
            <p:nvSpPr>
              <p:cNvPr id="431" name="正方形/長方形 430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フリーフォーム 431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434" name="直線コネクタ 433"/>
              <p:cNvCxnSpPr>
                <a:stCxn id="433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435" name="直線コネクタ 434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436" name="直線コネクタ 435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437" name="テキスト ボックス 436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438" name="テキスト ボックス 437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9" name="テキスト ボックス 438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440" name="グループ化 439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444" name="グループ化 443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448" name="片側の 2 つの角を丸めた四角形 447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9" name="正方形/長方形 448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0" name="正方形/長方形 449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1" name="正方形/長方形 450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5" name="フリーフォーム 444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6" name="フリーフォーム 445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7" name="フリーフォーム 446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1" name="グループ化 440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442" name="フリーフォーム 441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3" name="テキスト ボックス 442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096" name="グループ化 1095"/>
            <p:cNvGrpSpPr/>
            <p:nvPr/>
          </p:nvGrpSpPr>
          <p:grpSpPr>
            <a:xfrm>
              <a:off x="8024196" y="1569069"/>
              <a:ext cx="341957" cy="502292"/>
              <a:chOff x="5147465" y="510540"/>
              <a:chExt cx="891722" cy="1309829"/>
            </a:xfrm>
          </p:grpSpPr>
          <p:sp>
            <p:nvSpPr>
              <p:cNvPr id="1097" name="正方形/長方形 45"/>
              <p:cNvSpPr/>
              <p:nvPr/>
            </p:nvSpPr>
            <p:spPr>
              <a:xfrm>
                <a:off x="5307277" y="510540"/>
                <a:ext cx="572098" cy="117087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98" name="グループ化 1097"/>
              <p:cNvGrpSpPr/>
              <p:nvPr/>
            </p:nvGrpSpPr>
            <p:grpSpPr>
              <a:xfrm>
                <a:off x="5147465" y="559765"/>
                <a:ext cx="891722" cy="1260604"/>
                <a:chOff x="2921454" y="1855165"/>
                <a:chExt cx="891722" cy="1260604"/>
              </a:xfrm>
              <a:solidFill>
                <a:srgbClr val="FFCC99"/>
              </a:solidFill>
            </p:grpSpPr>
            <p:sp>
              <p:nvSpPr>
                <p:cNvPr id="1107" name="台形 1106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8" name="角丸四角形 1107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09" name="グループ化 1108"/>
                <p:cNvGrpSpPr/>
                <p:nvPr/>
              </p:nvGrpSpPr>
              <p:grpSpPr>
                <a:xfrm>
                  <a:off x="2921454" y="1855165"/>
                  <a:ext cx="891722" cy="864249"/>
                  <a:chOff x="2791855" y="1947053"/>
                  <a:chExt cx="1150919" cy="1115461"/>
                </a:xfrm>
                <a:grpFill/>
              </p:grpSpPr>
              <p:grpSp>
                <p:nvGrpSpPr>
                  <p:cNvPr id="1118" name="グループ化 1117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23" name="円/楕円 112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4" name="円/楕円 112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19" name="グループ化 1118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21" name="円/楕円 112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2" name="円/楕円 112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20" name="円/楕円 1119"/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10" name="片側の 2 つの角を丸めた四角形 1109"/>
                <p:cNvSpPr/>
                <p:nvPr/>
              </p:nvSpPr>
              <p:spPr>
                <a:xfrm>
                  <a:off x="2999531" y="2770920"/>
                  <a:ext cx="73557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11" name="グループ化 1110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1116" name="平行四辺形 1115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7" name="平行四辺形 1116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12" name="円/楕円 1111"/>
                <p:cNvSpPr/>
                <p:nvPr/>
              </p:nvSpPr>
              <p:spPr>
                <a:xfrm>
                  <a:off x="3125619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3" name="円/楕円 1112"/>
                <p:cNvSpPr/>
                <p:nvPr/>
              </p:nvSpPr>
              <p:spPr>
                <a:xfrm>
                  <a:off x="3535963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4" name="円/楕円 1113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5" name="フリーフォーム 1114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99" name="円/楕円 27"/>
              <p:cNvSpPr/>
              <p:nvPr/>
            </p:nvSpPr>
            <p:spPr>
              <a:xfrm>
                <a:off x="5503464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0" name="円/楕円 1099"/>
              <p:cNvSpPr/>
              <p:nvPr/>
            </p:nvSpPr>
            <p:spPr>
              <a:xfrm>
                <a:off x="5562940" y="1534141"/>
                <a:ext cx="54145" cy="54145"/>
              </a:xfrm>
              <a:prstGeom prst="ellipse">
                <a:avLst/>
              </a:prstGeom>
              <a:solidFill>
                <a:srgbClr val="FFCC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1" name="月 1100"/>
              <p:cNvSpPr/>
              <p:nvPr/>
            </p:nvSpPr>
            <p:spPr>
              <a:xfrm>
                <a:off x="5348951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2" name="月 1101"/>
              <p:cNvSpPr/>
              <p:nvPr/>
            </p:nvSpPr>
            <p:spPr>
              <a:xfrm>
                <a:off x="5430475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3" name="月 1102"/>
              <p:cNvSpPr/>
              <p:nvPr/>
            </p:nvSpPr>
            <p:spPr>
              <a:xfrm flipH="1">
                <a:off x="5631518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4" name="月 1103"/>
              <p:cNvSpPr/>
              <p:nvPr/>
            </p:nvSpPr>
            <p:spPr>
              <a:xfrm flipH="1">
                <a:off x="5713042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5" name="月 1104"/>
              <p:cNvSpPr/>
              <p:nvPr/>
            </p:nvSpPr>
            <p:spPr>
              <a:xfrm rot="5400000">
                <a:off x="5338528" y="716977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6" name="月 1105"/>
              <p:cNvSpPr/>
              <p:nvPr/>
            </p:nvSpPr>
            <p:spPr>
              <a:xfrm rot="5400000">
                <a:off x="5728245" y="716978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7918863" y="3096618"/>
            <a:ext cx="1556044" cy="966581"/>
            <a:chOff x="7918863" y="3096618"/>
            <a:chExt cx="1556044" cy="966581"/>
          </a:xfrm>
        </p:grpSpPr>
        <p:grpSp>
          <p:nvGrpSpPr>
            <p:cNvPr id="758" name="グループ化 757"/>
            <p:cNvGrpSpPr/>
            <p:nvPr/>
          </p:nvGrpSpPr>
          <p:grpSpPr>
            <a:xfrm>
              <a:off x="7918863" y="3096618"/>
              <a:ext cx="1556044" cy="966581"/>
              <a:chOff x="7627353" y="2698603"/>
              <a:chExt cx="2917825" cy="1812490"/>
            </a:xfrm>
          </p:grpSpPr>
          <p:sp>
            <p:nvSpPr>
              <p:cNvPr id="759" name="正方形/長方形 758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フリーフォーム 759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1" name="正方形/長方形 760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762" name="直線コネクタ 761"/>
              <p:cNvCxnSpPr>
                <a:stCxn id="761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763" name="直線コネクタ 762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764" name="直線コネクタ 763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765" name="テキスト ボックス 764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766" name="テキスト ボックス 765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7" name="テキスト ボックス 766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768" name="グループ化 767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772" name="グループ化 771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776" name="片側の 2 つの角を丸めた四角形 775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7" name="正方形/長方形 776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8" name="正方形/長方形 777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9" name="正方形/長方形 778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3" name="フリーフォーム 772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4" name="フリーフォーム 773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5" name="フリーフォーム 774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69" name="グループ化 768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770" name="フリーフォーム 769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1" name="テキスト ボックス 770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125" name="グループ化 1124"/>
            <p:cNvGrpSpPr/>
            <p:nvPr/>
          </p:nvGrpSpPr>
          <p:grpSpPr>
            <a:xfrm>
              <a:off x="8019737" y="3497457"/>
              <a:ext cx="353147" cy="503456"/>
              <a:chOff x="5134931" y="2019293"/>
              <a:chExt cx="891722" cy="1271265"/>
            </a:xfrm>
          </p:grpSpPr>
          <p:sp>
            <p:nvSpPr>
              <p:cNvPr id="1126" name="円/楕円 608"/>
              <p:cNvSpPr/>
              <p:nvPr/>
            </p:nvSpPr>
            <p:spPr>
              <a:xfrm>
                <a:off x="5161270" y="2019293"/>
                <a:ext cx="839041" cy="700220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27" name="グループ化 1126"/>
              <p:cNvGrpSpPr/>
              <p:nvPr/>
            </p:nvGrpSpPr>
            <p:grpSpPr>
              <a:xfrm>
                <a:off x="5134931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136" name="片側の 2 つの角を丸めた四角形 1135"/>
                <p:cNvSpPr/>
                <p:nvPr/>
              </p:nvSpPr>
              <p:spPr>
                <a:xfrm>
                  <a:off x="3059005" y="2743208"/>
                  <a:ext cx="616622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7" name="角丸四角形 1136"/>
                <p:cNvSpPr/>
                <p:nvPr/>
              </p:nvSpPr>
              <p:spPr>
                <a:xfrm>
                  <a:off x="3288605" y="2560416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38" name="グループ化 1137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144" name="グループ化 114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49" name="円/楕円 114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0" name="円/楕円 114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45" name="グループ化 114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47" name="円/楕円 114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48" name="円/楕円 114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46" name="円/楕円 1145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39" name="円/楕円 1138"/>
                <p:cNvSpPr/>
                <p:nvPr/>
              </p:nvSpPr>
              <p:spPr>
                <a:xfrm>
                  <a:off x="3101998" y="2246100"/>
                  <a:ext cx="139664" cy="1251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0" name="円/楕円 1139"/>
                <p:cNvSpPr/>
                <p:nvPr/>
              </p:nvSpPr>
              <p:spPr>
                <a:xfrm>
                  <a:off x="3512342" y="2246100"/>
                  <a:ext cx="139664" cy="1251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1" name="円/楕円 1140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99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2" name="円/楕円 1141"/>
                <p:cNvSpPr/>
                <p:nvPr/>
              </p:nvSpPr>
              <p:spPr>
                <a:xfrm>
                  <a:off x="3136537" y="2250278"/>
                  <a:ext cx="70585" cy="6323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3" name="円/楕円 1142"/>
                <p:cNvSpPr/>
                <p:nvPr/>
              </p:nvSpPr>
              <p:spPr>
                <a:xfrm>
                  <a:off x="3546881" y="2250278"/>
                  <a:ext cx="70585" cy="6323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28" name="円/楕円 27"/>
              <p:cNvSpPr/>
              <p:nvPr/>
            </p:nvSpPr>
            <p:spPr>
              <a:xfrm>
                <a:off x="5457056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円/楕円 50"/>
              <p:cNvSpPr/>
              <p:nvPr/>
            </p:nvSpPr>
            <p:spPr>
              <a:xfrm>
                <a:off x="5277148" y="2077526"/>
                <a:ext cx="617208" cy="28831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月 1129"/>
              <p:cNvSpPr/>
              <p:nvPr/>
            </p:nvSpPr>
            <p:spPr>
              <a:xfrm rot="5400000">
                <a:off x="5361435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月 1130"/>
              <p:cNvSpPr/>
              <p:nvPr/>
            </p:nvSpPr>
            <p:spPr>
              <a:xfrm rot="5400000">
                <a:off x="5772790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正方形/長方形 1131"/>
              <p:cNvSpPr/>
              <p:nvPr/>
            </p:nvSpPr>
            <p:spPr>
              <a:xfrm>
                <a:off x="5272482" y="3196669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正方形/長方形 1132"/>
              <p:cNvSpPr/>
              <p:nvPr/>
            </p:nvSpPr>
            <p:spPr>
              <a:xfrm>
                <a:off x="5272482" y="3117457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円/楕円 1133"/>
              <p:cNvSpPr/>
              <p:nvPr/>
            </p:nvSpPr>
            <p:spPr>
              <a:xfrm>
                <a:off x="5787653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円/楕円 1134"/>
              <p:cNvSpPr/>
              <p:nvPr/>
            </p:nvSpPr>
            <p:spPr>
              <a:xfrm>
                <a:off x="5293692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6044796" y="3096618"/>
            <a:ext cx="1556044" cy="966581"/>
            <a:chOff x="6044796" y="3096618"/>
            <a:chExt cx="1556044" cy="966581"/>
          </a:xfrm>
        </p:grpSpPr>
        <p:grpSp>
          <p:nvGrpSpPr>
            <p:cNvPr id="517" name="グループ化 516"/>
            <p:cNvGrpSpPr/>
            <p:nvPr/>
          </p:nvGrpSpPr>
          <p:grpSpPr>
            <a:xfrm>
              <a:off x="6044796" y="3096618"/>
              <a:ext cx="1556044" cy="966581"/>
              <a:chOff x="7627353" y="2698603"/>
              <a:chExt cx="2917825" cy="1812490"/>
            </a:xfrm>
          </p:grpSpPr>
          <p:sp>
            <p:nvSpPr>
              <p:cNvPr id="518" name="正方形/長方形 517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9" name="フリーフォーム 518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正方形/長方形 519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521" name="直線コネクタ 520"/>
              <p:cNvCxnSpPr>
                <a:stCxn id="520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522" name="直線コネクタ 521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523" name="直線コネクタ 522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524" name="テキスト ボックス 523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525" name="テキスト ボックス 524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6" name="テキスト ボックス 525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527" name="グループ化 526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531" name="グループ化 530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535" name="片側の 2 つの角を丸めた四角形 534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6" name="正方形/長方形 535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7" name="正方形/長方形 536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8" name="正方形/長方形 537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2" name="フリーフォーム 531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フリーフォーム 532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フリーフォーム 533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529" name="フリーフォーム 528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0" name="テキスト ボックス 529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151" name="グループ化 1150"/>
            <p:cNvGrpSpPr/>
            <p:nvPr/>
          </p:nvGrpSpPr>
          <p:grpSpPr>
            <a:xfrm>
              <a:off x="6142350" y="3516689"/>
              <a:ext cx="353147" cy="484224"/>
              <a:chOff x="3957788" y="2067855"/>
              <a:chExt cx="891722" cy="1222703"/>
            </a:xfrm>
          </p:grpSpPr>
          <p:grpSp>
            <p:nvGrpSpPr>
              <p:cNvPr id="1152" name="グループ化 1151"/>
              <p:cNvGrpSpPr/>
              <p:nvPr/>
            </p:nvGrpSpPr>
            <p:grpSpPr>
              <a:xfrm>
                <a:off x="395778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160" name="片側の 2 つの角を丸めた四角形 1159"/>
                <p:cNvSpPr/>
                <p:nvPr/>
              </p:nvSpPr>
              <p:spPr>
                <a:xfrm>
                  <a:off x="3105998" y="2743208"/>
                  <a:ext cx="522636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1" name="角丸四角形 1160"/>
                <p:cNvSpPr/>
                <p:nvPr/>
              </p:nvSpPr>
              <p:spPr>
                <a:xfrm>
                  <a:off x="3288605" y="2553172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62" name="グループ化 1161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169" name="グループ化 116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74" name="円/楕円 117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5" name="円/楕円 117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70" name="グループ化 116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72" name="円/楕円 117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3" name="円/楕円 117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71" name="円/楕円 1170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63" name="円/楕円 1162"/>
                <p:cNvSpPr/>
                <p:nvPr/>
              </p:nvSpPr>
              <p:spPr>
                <a:xfrm>
                  <a:off x="3113199" y="2246100"/>
                  <a:ext cx="105092" cy="13495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4" name="円/楕円 1163"/>
                <p:cNvSpPr/>
                <p:nvPr/>
              </p:nvSpPr>
              <p:spPr>
                <a:xfrm>
                  <a:off x="3523543" y="2246100"/>
                  <a:ext cx="105092" cy="13495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5" name="円/楕円 1164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6" name="フリーフォーム 1165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7" name="円/楕円 1166"/>
                <p:cNvSpPr/>
                <p:nvPr/>
              </p:nvSpPr>
              <p:spPr>
                <a:xfrm>
                  <a:off x="3142885" y="2259646"/>
                  <a:ext cx="45719" cy="587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8" name="円/楕円 1167"/>
                <p:cNvSpPr/>
                <p:nvPr/>
              </p:nvSpPr>
              <p:spPr>
                <a:xfrm>
                  <a:off x="3556626" y="2259646"/>
                  <a:ext cx="45719" cy="587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53" name="フリーフォーム 1152"/>
              <p:cNvSpPr/>
              <p:nvPr/>
            </p:nvSpPr>
            <p:spPr>
              <a:xfrm>
                <a:off x="404668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円/楕円 27"/>
              <p:cNvSpPr/>
              <p:nvPr/>
            </p:nvSpPr>
            <p:spPr>
              <a:xfrm>
                <a:off x="4290920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月 1154"/>
              <p:cNvSpPr/>
              <p:nvPr/>
            </p:nvSpPr>
            <p:spPr>
              <a:xfrm rot="5400000">
                <a:off x="4177882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月 1155"/>
              <p:cNvSpPr/>
              <p:nvPr/>
            </p:nvSpPr>
            <p:spPr>
              <a:xfrm rot="5400000">
                <a:off x="4588593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7" name="正方形/長方形 1156"/>
              <p:cNvSpPr/>
              <p:nvPr/>
            </p:nvSpPr>
            <p:spPr>
              <a:xfrm>
                <a:off x="4140721" y="3117457"/>
                <a:ext cx="524248" cy="124931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8" name="円/楕円 1157"/>
              <p:cNvSpPr/>
              <p:nvPr/>
            </p:nvSpPr>
            <p:spPr>
              <a:xfrm>
                <a:off x="4124522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9" name="円/楕円 1158"/>
              <p:cNvSpPr/>
              <p:nvPr/>
            </p:nvSpPr>
            <p:spPr>
              <a:xfrm>
                <a:off x="4592960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299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</Words>
  <Application>Microsoft Office PowerPoint</Application>
  <PresentationFormat>A4 210 x 297 mm</PresentationFormat>
  <Paragraphs>316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pptx354_マイナンバーカードのイラスト2</dc:title>
  <dc:subject>pptx354_マイナンバーカードのイラスト2</dc:subject>
  <dc:creator>http://www.digipot.net</dc:creator>
  <cp:lastModifiedBy/>
  <cp:revision>1</cp:revision>
  <dcterms:created xsi:type="dcterms:W3CDTF">2014-01-30T05:12:09Z</dcterms:created>
  <dcterms:modified xsi:type="dcterms:W3CDTF">2015-11-05T06:32:25Z</dcterms:modified>
  <cp:category/>
  <cp:version>1</cp:version>
</cp:coreProperties>
</file>